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  <Override PartName="/ppt/media/image23.jpeg" ContentType="image/jpeg"/>
  <Override PartName="/ppt/media/image24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Vodafone Rg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CACA"/>
          </a:solidFill>
        </a:fill>
      </a:tcStyle>
    </a:wholeTbl>
    <a:band2H>
      <a:tcTxStyle b="def" i="def"/>
      <a:tcStyle>
        <a:tcBdr/>
        <a:fill>
          <a:solidFill>
            <a:srgbClr val="FA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CBDF"/>
          </a:solidFill>
        </a:fill>
      </a:tcStyle>
    </a:wholeTbl>
    <a:band2H>
      <a:tcTxStyle b="def" i="def"/>
      <a:tcStyle>
        <a:tcBdr/>
        <a:fill>
          <a:solidFill>
            <a:srgbClr val="EFE7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CCA"/>
          </a:solidFill>
        </a:fill>
      </a:tcStyle>
    </a:wholeTbl>
    <a:band2H>
      <a:tcTxStyle b="def" i="def"/>
      <a:tcStyle>
        <a:tcBdr/>
        <a:fill>
          <a:solidFill>
            <a:srgbClr val="FFF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17.png>
</file>

<file path=ppt/media/image18.jpeg>
</file>

<file path=ppt/media/image18.png>
</file>

<file path=ppt/media/image19.jpeg>
</file>

<file path=ppt/media/image19.png>
</file>

<file path=ppt/media/image2.jpeg>
</file>

<file path=ppt/media/image2.png>
</file>

<file path=ppt/media/image20.jpeg>
</file>

<file path=ppt/media/image20.png>
</file>

<file path=ppt/media/image21.jpeg>
</file>

<file path=ppt/media/image21.png>
</file>

<file path=ppt/media/image22.jpeg>
</file>

<file path=ppt/media/image22.png>
</file>

<file path=ppt/media/image23.jpeg>
</file>

<file path=ppt/media/image23.png>
</file>

<file path=ppt/media/image24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33" name="Shape 8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Vodafone Rg"/>
      </a:defRPr>
    </a:lvl1pPr>
    <a:lvl2pPr indent="228600" latinLnBrk="0">
      <a:defRPr sz="1200">
        <a:latin typeface="+mn-lt"/>
        <a:ea typeface="+mn-ea"/>
        <a:cs typeface="+mn-cs"/>
        <a:sym typeface="Vodafone Rg"/>
      </a:defRPr>
    </a:lvl2pPr>
    <a:lvl3pPr indent="457200" latinLnBrk="0">
      <a:defRPr sz="1200">
        <a:latin typeface="+mn-lt"/>
        <a:ea typeface="+mn-ea"/>
        <a:cs typeface="+mn-cs"/>
        <a:sym typeface="Vodafone Rg"/>
      </a:defRPr>
    </a:lvl3pPr>
    <a:lvl4pPr indent="685800" latinLnBrk="0">
      <a:defRPr sz="1200">
        <a:latin typeface="+mn-lt"/>
        <a:ea typeface="+mn-ea"/>
        <a:cs typeface="+mn-cs"/>
        <a:sym typeface="Vodafone Rg"/>
      </a:defRPr>
    </a:lvl4pPr>
    <a:lvl5pPr indent="914400" latinLnBrk="0">
      <a:defRPr sz="1200">
        <a:latin typeface="+mn-lt"/>
        <a:ea typeface="+mn-ea"/>
        <a:cs typeface="+mn-cs"/>
        <a:sym typeface="Vodafone Rg"/>
      </a:defRPr>
    </a:lvl5pPr>
    <a:lvl6pPr indent="1143000" latinLnBrk="0">
      <a:defRPr sz="1200">
        <a:latin typeface="+mn-lt"/>
        <a:ea typeface="+mn-ea"/>
        <a:cs typeface="+mn-cs"/>
        <a:sym typeface="Vodafone Rg"/>
      </a:defRPr>
    </a:lvl6pPr>
    <a:lvl7pPr indent="1371600" latinLnBrk="0">
      <a:defRPr sz="1200">
        <a:latin typeface="+mn-lt"/>
        <a:ea typeface="+mn-ea"/>
        <a:cs typeface="+mn-cs"/>
        <a:sym typeface="Vodafone Rg"/>
      </a:defRPr>
    </a:lvl7pPr>
    <a:lvl8pPr indent="1600200" latinLnBrk="0">
      <a:defRPr sz="1200">
        <a:latin typeface="+mn-lt"/>
        <a:ea typeface="+mn-ea"/>
        <a:cs typeface="+mn-cs"/>
        <a:sym typeface="Vodafone Rg"/>
      </a:defRPr>
    </a:lvl8pPr>
    <a:lvl9pPr indent="1828800" latinLnBrk="0">
      <a:defRPr sz="1200">
        <a:latin typeface="+mn-lt"/>
        <a:ea typeface="+mn-ea"/>
        <a:cs typeface="+mn-cs"/>
        <a:sym typeface="Vodafone Rg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Shape 8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80" name="Shape 8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 hlavičce uvádíme obecné informace o webu důležité pro vyhledávače a prohlížeče.</a:t>
            </a:r>
          </a:p>
          <a:p>
            <a:pPr/>
            <a:r>
              <a:t>Název dokumentu (title)</a:t>
            </a:r>
          </a:p>
          <a:p>
            <a:pPr/>
            <a:r>
              <a:t>Favicona - ikonka na kartě</a:t>
            </a:r>
          </a:p>
          <a:p>
            <a:pPr/>
            <a:r>
              <a:t>Open Graph tagy - meta s property “og”, jsou součástí Open Graph protokolu sociálních sítí (když dám odkaz na článek třeba na twitteru a ukáže se mi obrázek, title a krátký popis)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Shape 10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04" name="Shape 10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Tabulka je semantický prvek</a:t>
            </a:r>
          </a:p>
          <a:p>
            <a:pPr/>
            <a:r>
              <a:t>Na webu ji můžeme použít třeba pro ceník služeb.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Shape 10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8" name="Shape 10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Kód odsazujeme pro přehlednost.</a:t>
            </a:r>
          </a:p>
          <a:p>
            <a:pPr/>
            <a:r>
              <a:t>V některých programovacích jazycích je třeba kód odsazovat i kvůli správné funkčnosti kódu.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Shape 9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07" name="Shape 9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Atribut může být třeba ID, cesta k obrázku, adresa webu, na který odkazujeme apod. Atribut není povinný!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0" name="Shape 9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Tagy máme sémantické a nesémantické. Nejde jen o to, jak to vypadá, ale o to, že říkáme prohlížeči, co je nadpis, co je odstavec, obrázek, seznam atd.</a:t>
            </a:r>
          </a:p>
          <a:p>
            <a:pPr/>
            <a:r>
              <a:t>U nadpisů bychom měli mít pouze jednu H1 na stránce, nikdy bychom neměli mít H2 pod H3 apod.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Shape 9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36" name="Shape 9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Strong je semantický, &lt;b&gt; a &lt;I&gt; a &lt;br&gt; je nesémantický</a:t>
            </a:r>
          </a:p>
          <a:p>
            <a:pPr/>
            <a:r>
              <a:t>Span není semantický, používáme ho např pro oddělení stylů a pro krátký text, popisek.. V tomto případě je tedy zvýraznění barvou pouze vizuální, kdežto tučný text je zvýrazněný i pro vyhledávač.</a:t>
            </a:r>
          </a:p>
          <a:p>
            <a:pPr/>
            <a:r>
              <a:t>Pro nový odstavec použijeme další &lt;p&gt;, neodsazujeme pomocí &lt;br /&gt; tagu (sémantika)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Shape 94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46" name="Shape 94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Seznam je semantický</a:t>
            </a:r>
          </a:p>
          <a:p>
            <a:pPr/>
            <a:r>
              <a:t>Seznam 10 filmů na letošní léto apod.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3" name="Shape 9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Section je semantický prvek, vyhledávač pak ví, že máme sekci s misí.</a:t>
            </a:r>
          </a:p>
          <a:p>
            <a:pPr/>
            <a:r>
              <a:t>Div semantický není, používáme pouze pro optické dělení obsahu webu a styly.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Shape 9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61" name="Shape 9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Když odkazujeme na sekci na stejné stránce, použijeme ID dané sekce s křížkem na začátku.</a:t>
            </a:r>
          </a:p>
          <a:p>
            <a:pPr/>
            <a:r>
              <a:t>Header, nav  i a jsou sémantický prvky.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Shape 9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69" name="Shape 9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Odkazovat můžeme na jiný web, obrázek, konkrétní section na našem webu apod.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86" name="Shape 9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Vždy používáme atributy Src a alt.</a:t>
            </a:r>
          </a:p>
          <a:p>
            <a:pPr/>
            <a:r>
              <a:t>Atributy width a height použijte v úkolu, aby se vám obrázky zobrazily správně veliké.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17.png"/><Relationship Id="rId4" Type="http://schemas.openxmlformats.org/officeDocument/2006/relationships/image" Target="../media/image2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19.png"/><Relationship Id="rId4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20.png"/><Relationship Id="rId4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22.png"/><Relationship Id="rId4" Type="http://schemas.openxmlformats.org/officeDocument/2006/relationships/image" Target="../media/image2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23.png"/><Relationship Id="rId4" Type="http://schemas.openxmlformats.org/officeDocument/2006/relationships/image" Target="../media/image2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openxmlformats.org/officeDocument/2006/relationships/image" Target="../media/image24.png"/><Relationship Id="rId4" Type="http://schemas.openxmlformats.org/officeDocument/2006/relationships/image" Target="../media/image2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openxmlformats.org/officeDocument/2006/relationships/image" Target="../media/image25.png"/><Relationship Id="rId4" Type="http://schemas.openxmlformats.org/officeDocument/2006/relationships/image" Target="../media/image2.pn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Relationship Id="rId3" Type="http://schemas.openxmlformats.org/officeDocument/2006/relationships/image" Target="../media/image27.png"/><Relationship Id="rId4" Type="http://schemas.openxmlformats.org/officeDocument/2006/relationships/image" Target="../media/image1.png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eg"/><Relationship Id="rId3" Type="http://schemas.openxmlformats.org/officeDocument/2006/relationships/image" Target="../media/image28.png"/><Relationship Id="rId4" Type="http://schemas.openxmlformats.org/officeDocument/2006/relationships/image" Target="../media/image1.png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eg"/><Relationship Id="rId3" Type="http://schemas.openxmlformats.org/officeDocument/2006/relationships/image" Target="../media/image29.png"/><Relationship Id="rId4" Type="http://schemas.openxmlformats.org/officeDocument/2006/relationships/image" Target="../media/image1.png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Relationship Id="rId3" Type="http://schemas.openxmlformats.org/officeDocument/2006/relationships/image" Target="../media/image30.png"/><Relationship Id="rId4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Relationship Id="rId3" Type="http://schemas.openxmlformats.org/officeDocument/2006/relationships/image" Target="../media/image31.png"/><Relationship Id="rId4" Type="http://schemas.openxmlformats.org/officeDocument/2006/relationships/image" Target="../media/image1.png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eg"/><Relationship Id="rId3" Type="http://schemas.openxmlformats.org/officeDocument/2006/relationships/image" Target="../media/image32.png"/><Relationship Id="rId4" Type="http://schemas.openxmlformats.org/officeDocument/2006/relationships/image" Target="../media/image2.png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eg"/><Relationship Id="rId3" Type="http://schemas.openxmlformats.org/officeDocument/2006/relationships/image" Target="../media/image33.png"/><Relationship Id="rId4" Type="http://schemas.openxmlformats.org/officeDocument/2006/relationships/image" Target="../media/image2.png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eg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eg"/><Relationship Id="rId3" Type="http://schemas.openxmlformats.org/officeDocument/2006/relationships/image" Target="../media/image35.png"/><Relationship Id="rId4" Type="http://schemas.openxmlformats.org/officeDocument/2006/relationships/image" Target="../media/image2.png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eg"/><Relationship Id="rId3" Type="http://schemas.openxmlformats.org/officeDocument/2006/relationships/image" Target="../media/image36.png"/><Relationship Id="rId4" Type="http://schemas.openxmlformats.org/officeDocument/2006/relationships/image" Target="../media/image14.png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eg"/><Relationship Id="rId3" Type="http://schemas.openxmlformats.org/officeDocument/2006/relationships/image" Target="../media/image37.png"/><Relationship Id="rId4" Type="http://schemas.openxmlformats.org/officeDocument/2006/relationships/image" Target="../media/image14.png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Relationship Id="rId3" Type="http://schemas.openxmlformats.org/officeDocument/2006/relationships/image" Target="../media/image38.png"/><Relationship Id="rId4" Type="http://schemas.openxmlformats.org/officeDocument/2006/relationships/image" Target="../media/image14.png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Relationship Id="rId3" Type="http://schemas.openxmlformats.org/officeDocument/2006/relationships/image" Target="../media/image39.png"/><Relationship Id="rId4" Type="http://schemas.openxmlformats.org/officeDocument/2006/relationships/image" Target="../media/image14.png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Relationship Id="rId3" Type="http://schemas.openxmlformats.org/officeDocument/2006/relationships/image" Target="../media/image35.png"/><Relationship Id="rId4" Type="http://schemas.openxmlformats.org/officeDocument/2006/relationships/image" Target="../media/image2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Relationship Id="rId3" Type="http://schemas.openxmlformats.org/officeDocument/2006/relationships/image" Target="../media/image40.png"/><Relationship Id="rId4" Type="http://schemas.openxmlformats.org/officeDocument/2006/relationships/image" Target="../media/image2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Relationship Id="rId3" Type="http://schemas.openxmlformats.org/officeDocument/2006/relationships/image" Target="../media/image41.png"/><Relationship Id="rId4" Type="http://schemas.openxmlformats.org/officeDocument/2006/relationships/image" Target="../media/image2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Relationship Id="rId3" Type="http://schemas.openxmlformats.org/officeDocument/2006/relationships/image" Target="../media/image42.png"/><Relationship Id="rId4" Type="http://schemas.openxmlformats.org/officeDocument/2006/relationships/image" Target="../media/image2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Relationship Id="rId3" Type="http://schemas.openxmlformats.org/officeDocument/2006/relationships/image" Target="../media/image43.png"/><Relationship Id="rId4" Type="http://schemas.openxmlformats.org/officeDocument/2006/relationships/image" Target="../media/image2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eg"/><Relationship Id="rId3" Type="http://schemas.openxmlformats.org/officeDocument/2006/relationships/image" Target="../media/image44.png"/><Relationship Id="rId4" Type="http://schemas.openxmlformats.org/officeDocument/2006/relationships/image" Target="../media/image2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eg"/><Relationship Id="rId3" Type="http://schemas.openxmlformats.org/officeDocument/2006/relationships/image" Target="../media/image45.png"/><Relationship Id="rId4" Type="http://schemas.openxmlformats.org/officeDocument/2006/relationships/image" Target="../media/image2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eg"/><Relationship Id="rId3" Type="http://schemas.openxmlformats.org/officeDocument/2006/relationships/image" Target="../media/image46.png"/><Relationship Id="rId4" Type="http://schemas.openxmlformats.org/officeDocument/2006/relationships/image" Target="../media/image14.pn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eg"/><Relationship Id="rId3" Type="http://schemas.openxmlformats.org/officeDocument/2006/relationships/image" Target="../media/image47.png"/><Relationship Id="rId4" Type="http://schemas.openxmlformats.org/officeDocument/2006/relationships/image" Target="../media/image14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eg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eg"/><Relationship Id="rId3" Type="http://schemas.openxmlformats.org/officeDocument/2006/relationships/image" Target="../media/image35.png"/><Relationship Id="rId4" Type="http://schemas.openxmlformats.org/officeDocument/2006/relationships/image" Target="../media/image2.png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8.png"/><Relationship Id="rId3" Type="http://schemas.openxmlformats.org/officeDocument/2006/relationships/image" Target="../media/image1.png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Relationship Id="rId3" Type="http://schemas.openxmlformats.org/officeDocument/2006/relationships/image" Target="../media/image1.png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0.png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1.png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2.png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3.png"/><Relationship Id="rId3" Type="http://schemas.openxmlformats.org/officeDocument/2006/relationships/image" Target="../media/image1.png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4.png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White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4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118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9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716117" y="861250"/>
              <a:ext cx="220410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1" name="Text názvu"/>
          <p:cNvSpPr txBox="1"/>
          <p:nvPr>
            <p:ph type="title"/>
          </p:nvPr>
        </p:nvSpPr>
        <p:spPr>
          <a:xfrm>
            <a:off x="4479925" y="3250657"/>
            <a:ext cx="43434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12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23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5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5"/>
          <p:cNvGrpSpPr/>
          <p:nvPr/>
        </p:nvGrpSpPr>
        <p:grpSpPr>
          <a:xfrm>
            <a:off x="1356" y="762"/>
            <a:ext cx="9141290" cy="5141976"/>
            <a:chOff x="0" y="0"/>
            <a:chExt cx="9141289" cy="5141974"/>
          </a:xfrm>
        </p:grpSpPr>
        <p:pic>
          <p:nvPicPr>
            <p:cNvPr id="131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2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7335" y="861248"/>
              <a:ext cx="2666251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4" name="Text názvu"/>
          <p:cNvSpPr txBox="1"/>
          <p:nvPr>
            <p:ph type="title"/>
          </p:nvPr>
        </p:nvSpPr>
        <p:spPr>
          <a:xfrm>
            <a:off x="4546600" y="3136357"/>
            <a:ext cx="42840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135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36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5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5"/>
          <p:cNvGrpSpPr/>
          <p:nvPr/>
        </p:nvGrpSpPr>
        <p:grpSpPr>
          <a:xfrm>
            <a:off x="678" y="761"/>
            <a:ext cx="9141290" cy="5141976"/>
            <a:chOff x="0" y="0"/>
            <a:chExt cx="9141289" cy="5141974"/>
          </a:xfrm>
        </p:grpSpPr>
        <p:pic>
          <p:nvPicPr>
            <p:cNvPr id="144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5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9802" y="866011"/>
              <a:ext cx="265914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7" name="Text názvu"/>
          <p:cNvSpPr txBox="1"/>
          <p:nvPr>
            <p:ph type="title"/>
          </p:nvPr>
        </p:nvSpPr>
        <p:spPr>
          <a:xfrm>
            <a:off x="4479925" y="3250657"/>
            <a:ext cx="43434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148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49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6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157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8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2220" y="870773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0" name="Text názvu"/>
          <p:cNvSpPr txBox="1"/>
          <p:nvPr>
            <p:ph type="title"/>
          </p:nvPr>
        </p:nvSpPr>
        <p:spPr>
          <a:xfrm>
            <a:off x="4394551" y="2323430"/>
            <a:ext cx="4498624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161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62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6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roup 5"/>
          <p:cNvGrpSpPr/>
          <p:nvPr/>
        </p:nvGrpSpPr>
        <p:grpSpPr>
          <a:xfrm>
            <a:off x="1356" y="762"/>
            <a:ext cx="9141287" cy="5141974"/>
            <a:chOff x="0" y="0"/>
            <a:chExt cx="9141286" cy="5141972"/>
          </a:xfrm>
        </p:grpSpPr>
        <p:pic>
          <p:nvPicPr>
            <p:cNvPr id="170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7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1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9932" y="870774"/>
              <a:ext cx="2680471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3" name="Text názvu"/>
          <p:cNvSpPr txBox="1"/>
          <p:nvPr>
            <p:ph type="title"/>
          </p:nvPr>
        </p:nvSpPr>
        <p:spPr>
          <a:xfrm>
            <a:off x="4467666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17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75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7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 6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183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4" name="Picture 5" descr="Picture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8888" y="858868"/>
              <a:ext cx="2691136" cy="35697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Text názvu"/>
          <p:cNvSpPr txBox="1"/>
          <p:nvPr>
            <p:ph type="title"/>
          </p:nvPr>
        </p:nvSpPr>
        <p:spPr>
          <a:xfrm>
            <a:off x="4396451" y="2326209"/>
            <a:ext cx="42840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18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88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7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roup 5"/>
          <p:cNvGrpSpPr/>
          <p:nvPr/>
        </p:nvGrpSpPr>
        <p:grpSpPr>
          <a:xfrm>
            <a:off x="1693" y="761"/>
            <a:ext cx="9141291" cy="5141976"/>
            <a:chOff x="0" y="0"/>
            <a:chExt cx="9141289" cy="5141974"/>
          </a:xfrm>
        </p:grpSpPr>
        <p:pic>
          <p:nvPicPr>
            <p:cNvPr id="196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7205" y="868393"/>
              <a:ext cx="268402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9" name="Text názvu"/>
          <p:cNvSpPr txBox="1"/>
          <p:nvPr>
            <p:ph type="title"/>
          </p:nvPr>
        </p:nvSpPr>
        <p:spPr>
          <a:xfrm>
            <a:off x="4470400" y="2216255"/>
            <a:ext cx="4343400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200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8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5"/>
          <p:cNvGrpSpPr/>
          <p:nvPr/>
        </p:nvGrpSpPr>
        <p:grpSpPr>
          <a:xfrm>
            <a:off x="1353" y="761"/>
            <a:ext cx="9141292" cy="5141978"/>
            <a:chOff x="0" y="0"/>
            <a:chExt cx="9141290" cy="5141976"/>
          </a:xfrm>
        </p:grpSpPr>
        <p:pic>
          <p:nvPicPr>
            <p:cNvPr id="209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1" cy="514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0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95171" y="853913"/>
              <a:ext cx="2627146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2" name="Text názvu"/>
          <p:cNvSpPr txBox="1"/>
          <p:nvPr>
            <p:ph type="title"/>
          </p:nvPr>
        </p:nvSpPr>
        <p:spPr>
          <a:xfrm>
            <a:off x="4546598" y="3136357"/>
            <a:ext cx="434657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21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14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8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222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3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97078" y="863630"/>
              <a:ext cx="2620036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5" name="Text názvu"/>
          <p:cNvSpPr txBox="1"/>
          <p:nvPr>
            <p:ph type="title"/>
          </p:nvPr>
        </p:nvSpPr>
        <p:spPr>
          <a:xfrm>
            <a:off x="4514850" y="3241132"/>
            <a:ext cx="441325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226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27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9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5"/>
          <p:cNvGrpSpPr/>
          <p:nvPr/>
        </p:nvGrpSpPr>
        <p:grpSpPr>
          <a:xfrm>
            <a:off x="1354" y="761"/>
            <a:ext cx="9141292" cy="5141978"/>
            <a:chOff x="0" y="0"/>
            <a:chExt cx="9141290" cy="5141976"/>
          </a:xfrm>
        </p:grpSpPr>
        <p:pic>
          <p:nvPicPr>
            <p:cNvPr id="235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1" cy="514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6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7871" y="861249"/>
              <a:ext cx="2666251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8" name="Text názvu"/>
          <p:cNvSpPr txBox="1"/>
          <p:nvPr>
            <p:ph type="title"/>
          </p:nvPr>
        </p:nvSpPr>
        <p:spPr>
          <a:xfrm>
            <a:off x="4546598" y="3136357"/>
            <a:ext cx="434657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23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40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Red Ic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10177" y="1904688"/>
            <a:ext cx="1315112" cy="131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9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roup 5"/>
          <p:cNvGrpSpPr/>
          <p:nvPr/>
        </p:nvGrpSpPr>
        <p:grpSpPr>
          <a:xfrm>
            <a:off x="2032" y="762"/>
            <a:ext cx="9141291" cy="5141976"/>
            <a:chOff x="0" y="0"/>
            <a:chExt cx="9141289" cy="5141974"/>
          </a:xfrm>
        </p:grpSpPr>
        <p:pic>
          <p:nvPicPr>
            <p:cNvPr id="248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9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4755" y="866011"/>
              <a:ext cx="2655586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1" name="Text názvu"/>
          <p:cNvSpPr txBox="1"/>
          <p:nvPr>
            <p:ph type="title"/>
          </p:nvPr>
        </p:nvSpPr>
        <p:spPr>
          <a:xfrm>
            <a:off x="4479925" y="3250657"/>
            <a:ext cx="441325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25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53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0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261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2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5210" y="863631"/>
              <a:ext cx="2662696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64" name="Text názvu"/>
          <p:cNvSpPr txBox="1"/>
          <p:nvPr>
            <p:ph type="title"/>
          </p:nvPr>
        </p:nvSpPr>
        <p:spPr>
          <a:xfrm>
            <a:off x="4654220" y="3136357"/>
            <a:ext cx="423895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265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66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0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274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5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61914" y="868393"/>
              <a:ext cx="265203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77" name="Text názvu"/>
          <p:cNvSpPr txBox="1"/>
          <p:nvPr>
            <p:ph type="title"/>
          </p:nvPr>
        </p:nvSpPr>
        <p:spPr>
          <a:xfrm>
            <a:off x="4587545" y="3250657"/>
            <a:ext cx="430563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278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79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1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oup 5"/>
          <p:cNvGrpSpPr/>
          <p:nvPr/>
        </p:nvGrpSpPr>
        <p:grpSpPr>
          <a:xfrm>
            <a:off x="2032" y="762"/>
            <a:ext cx="9141291" cy="5141976"/>
            <a:chOff x="0" y="0"/>
            <a:chExt cx="9141289" cy="5141974"/>
          </a:xfrm>
        </p:grpSpPr>
        <p:pic>
          <p:nvPicPr>
            <p:cNvPr id="287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8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453194" y="863630"/>
              <a:ext cx="2470726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0" name="Text názvu"/>
          <p:cNvSpPr txBox="1"/>
          <p:nvPr>
            <p:ph type="title"/>
          </p:nvPr>
        </p:nvSpPr>
        <p:spPr>
          <a:xfrm>
            <a:off x="4546600" y="3136357"/>
            <a:ext cx="42840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291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292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1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300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1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458612" y="868393"/>
              <a:ext cx="246006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03" name="Text názvu"/>
          <p:cNvSpPr txBox="1"/>
          <p:nvPr>
            <p:ph type="title"/>
          </p:nvPr>
        </p:nvSpPr>
        <p:spPr>
          <a:xfrm>
            <a:off x="4479925" y="3250657"/>
            <a:ext cx="43434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30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05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2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313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4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626494" y="856487"/>
              <a:ext cx="2282312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6" name="Text názvu"/>
          <p:cNvSpPr txBox="1"/>
          <p:nvPr>
            <p:ph type="title"/>
          </p:nvPr>
        </p:nvSpPr>
        <p:spPr>
          <a:xfrm>
            <a:off x="4573587" y="2323430"/>
            <a:ext cx="4200771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31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18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2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 5"/>
          <p:cNvGrpSpPr/>
          <p:nvPr/>
        </p:nvGrpSpPr>
        <p:grpSpPr>
          <a:xfrm>
            <a:off x="1356" y="762"/>
            <a:ext cx="9141287" cy="5141974"/>
            <a:chOff x="0" y="0"/>
            <a:chExt cx="9141286" cy="5141972"/>
          </a:xfrm>
        </p:grpSpPr>
        <p:pic>
          <p:nvPicPr>
            <p:cNvPr id="326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7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635678" y="863630"/>
              <a:ext cx="227164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9" name="Text názvu"/>
          <p:cNvSpPr txBox="1"/>
          <p:nvPr>
            <p:ph type="title"/>
          </p:nvPr>
        </p:nvSpPr>
        <p:spPr>
          <a:xfrm>
            <a:off x="4467666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330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31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3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roup 5"/>
          <p:cNvGrpSpPr/>
          <p:nvPr/>
        </p:nvGrpSpPr>
        <p:grpSpPr>
          <a:xfrm>
            <a:off x="678" y="762"/>
            <a:ext cx="9141290" cy="5141976"/>
            <a:chOff x="0" y="0"/>
            <a:chExt cx="9141289" cy="5141974"/>
          </a:xfrm>
        </p:grpSpPr>
        <p:pic>
          <p:nvPicPr>
            <p:cNvPr id="339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0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4538" y="846960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2" name="Text názvu"/>
          <p:cNvSpPr txBox="1"/>
          <p:nvPr>
            <p:ph type="title"/>
          </p:nvPr>
        </p:nvSpPr>
        <p:spPr>
          <a:xfrm>
            <a:off x="1898650" y="2286584"/>
            <a:ext cx="3735464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34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44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3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roup 5"/>
          <p:cNvGrpSpPr/>
          <p:nvPr/>
        </p:nvGrpSpPr>
        <p:grpSpPr>
          <a:xfrm>
            <a:off x="676" y="762"/>
            <a:ext cx="9141291" cy="5141976"/>
            <a:chOff x="0" y="0"/>
            <a:chExt cx="9141289" cy="5141974"/>
          </a:xfrm>
        </p:grpSpPr>
        <p:pic>
          <p:nvPicPr>
            <p:cNvPr id="352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53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1012" y="849343"/>
              <a:ext cx="2684026" cy="35591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55" name="Text názvu"/>
          <p:cNvSpPr txBox="1"/>
          <p:nvPr>
            <p:ph type="title"/>
          </p:nvPr>
        </p:nvSpPr>
        <p:spPr>
          <a:xfrm>
            <a:off x="1980948" y="2215308"/>
            <a:ext cx="2932086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356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57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4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roup 5"/>
          <p:cNvGrpSpPr/>
          <p:nvPr/>
        </p:nvGrpSpPr>
        <p:grpSpPr>
          <a:xfrm>
            <a:off x="1353" y="761"/>
            <a:ext cx="9141292" cy="5141978"/>
            <a:chOff x="0" y="0"/>
            <a:chExt cx="9141290" cy="5141976"/>
          </a:xfrm>
        </p:grpSpPr>
        <p:pic>
          <p:nvPicPr>
            <p:cNvPr id="365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1" cy="514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6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0503" y="868393"/>
              <a:ext cx="2669807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68" name="Text názvu"/>
          <p:cNvSpPr txBox="1"/>
          <p:nvPr>
            <p:ph type="title"/>
          </p:nvPr>
        </p:nvSpPr>
        <p:spPr>
          <a:xfrm>
            <a:off x="4546600" y="3136357"/>
            <a:ext cx="43465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36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70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5"/>
          <p:cNvGrpSpPr/>
          <p:nvPr/>
        </p:nvGrpSpPr>
        <p:grpSpPr>
          <a:xfrm>
            <a:off x="1353" y="761"/>
            <a:ext cx="9141292" cy="5141978"/>
            <a:chOff x="0" y="0"/>
            <a:chExt cx="9141290" cy="5141976"/>
          </a:xfrm>
        </p:grpSpPr>
        <p:pic>
          <p:nvPicPr>
            <p:cNvPr id="27" name="Picture 6" descr="Picture 6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1" cy="514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" name="Picture 7" descr="Picture 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2653" y="851115"/>
              <a:ext cx="2684832" cy="35731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0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ext názvu"/>
          <p:cNvSpPr txBox="1"/>
          <p:nvPr>
            <p:ph type="title"/>
          </p:nvPr>
        </p:nvSpPr>
        <p:spPr>
          <a:xfrm>
            <a:off x="4546598" y="3136357"/>
            <a:ext cx="434657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3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33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4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378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79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8217" y="873155"/>
              <a:ext cx="265914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81" name="Text názvu"/>
          <p:cNvSpPr txBox="1"/>
          <p:nvPr>
            <p:ph type="title"/>
          </p:nvPr>
        </p:nvSpPr>
        <p:spPr>
          <a:xfrm>
            <a:off x="4371975" y="3253832"/>
            <a:ext cx="441325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38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83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5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roup 5"/>
          <p:cNvGrpSpPr/>
          <p:nvPr/>
        </p:nvGrpSpPr>
        <p:grpSpPr>
          <a:xfrm>
            <a:off x="1693" y="762"/>
            <a:ext cx="9141291" cy="5141976"/>
            <a:chOff x="0" y="0"/>
            <a:chExt cx="9141289" cy="5141974"/>
          </a:xfrm>
        </p:grpSpPr>
        <p:pic>
          <p:nvPicPr>
            <p:cNvPr id="391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92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7043" y="858868"/>
              <a:ext cx="2666251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94" name="Text názvu"/>
          <p:cNvSpPr txBox="1"/>
          <p:nvPr>
            <p:ph type="title"/>
          </p:nvPr>
        </p:nvSpPr>
        <p:spPr>
          <a:xfrm>
            <a:off x="4546600" y="3136357"/>
            <a:ext cx="42840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395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396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5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roup 7"/>
          <p:cNvGrpSpPr/>
          <p:nvPr/>
        </p:nvGrpSpPr>
        <p:grpSpPr>
          <a:xfrm>
            <a:off x="2032" y="761"/>
            <a:ext cx="9141291" cy="5141976"/>
            <a:chOff x="0" y="0"/>
            <a:chExt cx="9141289" cy="5141974"/>
          </a:xfrm>
        </p:grpSpPr>
        <p:pic>
          <p:nvPicPr>
            <p:cNvPr id="404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5" name="Picture 5" descr="Picture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5360" y="866013"/>
              <a:ext cx="265914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07" name="Text názvu"/>
          <p:cNvSpPr txBox="1"/>
          <p:nvPr>
            <p:ph type="title"/>
          </p:nvPr>
        </p:nvSpPr>
        <p:spPr>
          <a:xfrm>
            <a:off x="4479925" y="3250657"/>
            <a:ext cx="43434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408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09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0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8"/>
          <p:cNvGrpSpPr/>
          <p:nvPr/>
        </p:nvGrpSpPr>
        <p:grpSpPr>
          <a:xfrm>
            <a:off x="1354" y="761"/>
            <a:ext cx="9141289" cy="5141976"/>
            <a:chOff x="0" y="0"/>
            <a:chExt cx="9141287" cy="5141974"/>
          </a:xfrm>
        </p:grpSpPr>
        <p:pic>
          <p:nvPicPr>
            <p:cNvPr id="417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18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4599" y="860985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20" name="Text názvu"/>
          <p:cNvSpPr txBox="1"/>
          <p:nvPr>
            <p:ph type="title"/>
          </p:nvPr>
        </p:nvSpPr>
        <p:spPr>
          <a:xfrm>
            <a:off x="4700122" y="2323430"/>
            <a:ext cx="4200770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421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22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0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roup 8"/>
          <p:cNvGrpSpPr/>
          <p:nvPr/>
        </p:nvGrpSpPr>
        <p:grpSpPr>
          <a:xfrm>
            <a:off x="1356" y="762"/>
            <a:ext cx="9141286" cy="5141974"/>
            <a:chOff x="0" y="0"/>
            <a:chExt cx="9141284" cy="5141972"/>
          </a:xfrm>
        </p:grpSpPr>
        <p:pic>
          <p:nvPicPr>
            <p:cNvPr id="430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5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31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8152" y="865708"/>
              <a:ext cx="268402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33" name="Text názvu"/>
          <p:cNvSpPr txBox="1"/>
          <p:nvPr>
            <p:ph type="title"/>
          </p:nvPr>
        </p:nvSpPr>
        <p:spPr>
          <a:xfrm>
            <a:off x="4703598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43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35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3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1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roup 5"/>
          <p:cNvGrpSpPr/>
          <p:nvPr/>
        </p:nvGrpSpPr>
        <p:grpSpPr>
          <a:xfrm>
            <a:off x="1354" y="761"/>
            <a:ext cx="9141289" cy="5141976"/>
            <a:chOff x="0" y="0"/>
            <a:chExt cx="9141287" cy="5141974"/>
          </a:xfrm>
        </p:grpSpPr>
        <p:pic>
          <p:nvPicPr>
            <p:cNvPr id="443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44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3805" y="876332"/>
              <a:ext cx="2691136" cy="34383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46" name="Text názvu"/>
          <p:cNvSpPr txBox="1"/>
          <p:nvPr>
            <p:ph type="title"/>
          </p:nvPr>
        </p:nvSpPr>
        <p:spPr>
          <a:xfrm>
            <a:off x="5004922" y="2323430"/>
            <a:ext cx="4137722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44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48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1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roup 5"/>
          <p:cNvGrpSpPr/>
          <p:nvPr/>
        </p:nvGrpSpPr>
        <p:grpSpPr>
          <a:xfrm>
            <a:off x="1356" y="762"/>
            <a:ext cx="9141286" cy="5141974"/>
            <a:chOff x="0" y="0"/>
            <a:chExt cx="9141284" cy="5141972"/>
          </a:xfrm>
        </p:grpSpPr>
        <p:pic>
          <p:nvPicPr>
            <p:cNvPr id="456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5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5770" y="878712"/>
              <a:ext cx="2684026" cy="34276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59" name="Text názvu"/>
          <p:cNvSpPr txBox="1"/>
          <p:nvPr>
            <p:ph type="title"/>
          </p:nvPr>
        </p:nvSpPr>
        <p:spPr>
          <a:xfrm>
            <a:off x="5003999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460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61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2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roup 11"/>
          <p:cNvGrpSpPr/>
          <p:nvPr/>
        </p:nvGrpSpPr>
        <p:grpSpPr>
          <a:xfrm>
            <a:off x="0" y="761"/>
            <a:ext cx="9141288" cy="5141976"/>
            <a:chOff x="0" y="0"/>
            <a:chExt cx="9141287" cy="5141974"/>
          </a:xfrm>
        </p:grpSpPr>
        <p:pic>
          <p:nvPicPr>
            <p:cNvPr id="469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70" name="Picture 7" descr="Picture 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5954" y="860988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72" name="Text názvu"/>
          <p:cNvSpPr txBox="1"/>
          <p:nvPr>
            <p:ph type="title"/>
          </p:nvPr>
        </p:nvSpPr>
        <p:spPr>
          <a:xfrm>
            <a:off x="253394" y="2286584"/>
            <a:ext cx="422970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r"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47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74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2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" name="Group 6"/>
          <p:cNvGrpSpPr/>
          <p:nvPr/>
        </p:nvGrpSpPr>
        <p:grpSpPr>
          <a:xfrm>
            <a:off x="1354" y="761"/>
            <a:ext cx="9141289" cy="5141976"/>
            <a:chOff x="0" y="0"/>
            <a:chExt cx="9141287" cy="5141974"/>
          </a:xfrm>
        </p:grpSpPr>
        <p:pic>
          <p:nvPicPr>
            <p:cNvPr id="482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83" name="Picture 5" descr="Picture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1159" y="858135"/>
              <a:ext cx="2684027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85" name="Text názvu"/>
          <p:cNvSpPr txBox="1"/>
          <p:nvPr>
            <p:ph type="title"/>
          </p:nvPr>
        </p:nvSpPr>
        <p:spPr>
          <a:xfrm>
            <a:off x="1900233" y="2215308"/>
            <a:ext cx="2765430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486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87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3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roup 4"/>
          <p:cNvGrpSpPr/>
          <p:nvPr/>
        </p:nvGrpSpPr>
        <p:grpSpPr>
          <a:xfrm>
            <a:off x="1354" y="761"/>
            <a:ext cx="9141289" cy="5141976"/>
            <a:chOff x="0" y="0"/>
            <a:chExt cx="9141287" cy="5141974"/>
          </a:xfrm>
        </p:grpSpPr>
        <p:pic>
          <p:nvPicPr>
            <p:cNvPr id="495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6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4599" y="860986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98" name="Text názvu"/>
          <p:cNvSpPr txBox="1"/>
          <p:nvPr>
            <p:ph type="title"/>
          </p:nvPr>
        </p:nvSpPr>
        <p:spPr>
          <a:xfrm>
            <a:off x="4852522" y="2323430"/>
            <a:ext cx="4200770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49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00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01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40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1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65163" y="881692"/>
              <a:ext cx="2662696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3" name="Text názvu"/>
          <p:cNvSpPr txBox="1"/>
          <p:nvPr>
            <p:ph type="title"/>
          </p:nvPr>
        </p:nvSpPr>
        <p:spPr>
          <a:xfrm>
            <a:off x="4479925" y="3250657"/>
            <a:ext cx="441325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4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45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3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roup 4"/>
          <p:cNvGrpSpPr/>
          <p:nvPr/>
        </p:nvGrpSpPr>
        <p:grpSpPr>
          <a:xfrm>
            <a:off x="1356" y="762"/>
            <a:ext cx="9141286" cy="5141974"/>
            <a:chOff x="0" y="0"/>
            <a:chExt cx="9141284" cy="5141972"/>
          </a:xfrm>
        </p:grpSpPr>
        <p:pic>
          <p:nvPicPr>
            <p:cNvPr id="508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5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09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8152" y="865708"/>
              <a:ext cx="268402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11" name="Text názvu"/>
          <p:cNvSpPr txBox="1"/>
          <p:nvPr>
            <p:ph type="title"/>
          </p:nvPr>
        </p:nvSpPr>
        <p:spPr>
          <a:xfrm>
            <a:off x="4865523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51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13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14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6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521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2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1902" y="849341"/>
              <a:ext cx="269113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24" name="Text názvu"/>
          <p:cNvSpPr txBox="1"/>
          <p:nvPr>
            <p:ph type="title"/>
          </p:nvPr>
        </p:nvSpPr>
        <p:spPr>
          <a:xfrm>
            <a:off x="249239" y="2286584"/>
            <a:ext cx="412455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r"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525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26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27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6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534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35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8155" y="854107"/>
              <a:ext cx="2684026" cy="35520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37" name="Text názvu"/>
          <p:cNvSpPr txBox="1"/>
          <p:nvPr>
            <p:ph type="title"/>
          </p:nvPr>
        </p:nvSpPr>
        <p:spPr>
          <a:xfrm>
            <a:off x="1900233" y="2215308"/>
            <a:ext cx="2765430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538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39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7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547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48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61138" y="846961"/>
              <a:ext cx="2669806" cy="35733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50" name="Text názvu"/>
          <p:cNvSpPr txBox="1"/>
          <p:nvPr>
            <p:ph type="title"/>
          </p:nvPr>
        </p:nvSpPr>
        <p:spPr>
          <a:xfrm>
            <a:off x="344955" y="2286584"/>
            <a:ext cx="412455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r"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551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52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7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560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61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5360" y="854106"/>
              <a:ext cx="2659141" cy="35591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63" name="Text názvu"/>
          <p:cNvSpPr txBox="1"/>
          <p:nvPr>
            <p:ph type="title"/>
          </p:nvPr>
        </p:nvSpPr>
        <p:spPr>
          <a:xfrm>
            <a:off x="1900233" y="2215308"/>
            <a:ext cx="2765430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56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65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8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573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74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8460" y="855527"/>
              <a:ext cx="2691136" cy="34880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76" name="Text názvu"/>
          <p:cNvSpPr txBox="1"/>
          <p:nvPr>
            <p:ph type="title"/>
          </p:nvPr>
        </p:nvSpPr>
        <p:spPr>
          <a:xfrm>
            <a:off x="253394" y="2286584"/>
            <a:ext cx="421065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r"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57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78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79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8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586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8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1160" y="861249"/>
              <a:ext cx="2684026" cy="34809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89" name="Text názvu"/>
          <p:cNvSpPr txBox="1"/>
          <p:nvPr>
            <p:ph type="title"/>
          </p:nvPr>
        </p:nvSpPr>
        <p:spPr>
          <a:xfrm>
            <a:off x="1900233" y="2215308"/>
            <a:ext cx="2765430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590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91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9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roup 5"/>
          <p:cNvGrpSpPr/>
          <p:nvPr/>
        </p:nvGrpSpPr>
        <p:grpSpPr>
          <a:xfrm>
            <a:off x="1353" y="761"/>
            <a:ext cx="9141292" cy="5141978"/>
            <a:chOff x="0" y="0"/>
            <a:chExt cx="9141290" cy="5141976"/>
          </a:xfrm>
        </p:grpSpPr>
        <p:pic>
          <p:nvPicPr>
            <p:cNvPr id="599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1" cy="514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00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47043" y="880300"/>
              <a:ext cx="2666251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02" name="Text názvu"/>
          <p:cNvSpPr txBox="1"/>
          <p:nvPr>
            <p:ph type="title"/>
          </p:nvPr>
        </p:nvSpPr>
        <p:spPr>
          <a:xfrm>
            <a:off x="4841876" y="3136357"/>
            <a:ext cx="4051299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60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04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0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19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up 5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612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13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4338" y="882680"/>
              <a:ext cx="265914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15" name="Text názvu"/>
          <p:cNvSpPr txBox="1"/>
          <p:nvPr>
            <p:ph type="title"/>
          </p:nvPr>
        </p:nvSpPr>
        <p:spPr>
          <a:xfrm>
            <a:off x="4841875" y="3250657"/>
            <a:ext cx="40513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616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17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7175" y="4547241"/>
            <a:ext cx="396001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1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4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roup 4"/>
          <p:cNvGrpSpPr/>
          <p:nvPr/>
        </p:nvGrpSpPr>
        <p:grpSpPr>
          <a:xfrm>
            <a:off x="1354" y="761"/>
            <a:ext cx="9141289" cy="5141976"/>
            <a:chOff x="0" y="0"/>
            <a:chExt cx="9141287" cy="5141974"/>
          </a:xfrm>
        </p:grpSpPr>
        <p:pic>
          <p:nvPicPr>
            <p:cNvPr id="625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8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26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4599" y="860986"/>
              <a:ext cx="2691136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28" name="Text názvu"/>
          <p:cNvSpPr txBox="1"/>
          <p:nvPr>
            <p:ph type="title"/>
          </p:nvPr>
        </p:nvSpPr>
        <p:spPr>
          <a:xfrm>
            <a:off x="4700122" y="2323430"/>
            <a:ext cx="4200770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62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30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31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4"/>
          <p:cNvGrpSpPr/>
          <p:nvPr/>
        </p:nvGrpSpPr>
        <p:grpSpPr>
          <a:xfrm>
            <a:off x="1354" y="762"/>
            <a:ext cx="9141291" cy="5141976"/>
            <a:chOff x="0" y="0"/>
            <a:chExt cx="9141289" cy="5141974"/>
          </a:xfrm>
        </p:grpSpPr>
        <p:pic>
          <p:nvPicPr>
            <p:cNvPr id="53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4" name="Picture 7" descr="Picture 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7397" y="854105"/>
              <a:ext cx="2666251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6" name="Text názvu"/>
          <p:cNvSpPr txBox="1"/>
          <p:nvPr>
            <p:ph type="title"/>
          </p:nvPr>
        </p:nvSpPr>
        <p:spPr>
          <a:xfrm>
            <a:off x="4546598" y="3136357"/>
            <a:ext cx="4346576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5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58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4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" name="Group 4"/>
          <p:cNvGrpSpPr/>
          <p:nvPr/>
        </p:nvGrpSpPr>
        <p:grpSpPr>
          <a:xfrm>
            <a:off x="1356" y="762"/>
            <a:ext cx="9141286" cy="5141974"/>
            <a:chOff x="0" y="0"/>
            <a:chExt cx="9141284" cy="5141972"/>
          </a:xfrm>
        </p:grpSpPr>
        <p:pic>
          <p:nvPicPr>
            <p:cNvPr id="638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5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9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38152" y="865708"/>
              <a:ext cx="2684026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41" name="Text názvu"/>
          <p:cNvSpPr txBox="1"/>
          <p:nvPr>
            <p:ph type="title"/>
          </p:nvPr>
        </p:nvSpPr>
        <p:spPr>
          <a:xfrm>
            <a:off x="4703598" y="2221658"/>
            <a:ext cx="4029509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642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43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Red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0551" y="848202"/>
            <a:ext cx="2703178" cy="3600002"/>
          </a:xfrm>
          <a:prstGeom prst="rect">
            <a:avLst/>
          </a:prstGeom>
          <a:ln w="12700">
            <a:miter lim="400000"/>
          </a:ln>
        </p:spPr>
      </p:pic>
      <p:sp>
        <p:nvSpPr>
          <p:cNvPr id="652" name="Text názvu"/>
          <p:cNvSpPr txBox="1"/>
          <p:nvPr>
            <p:ph type="title"/>
          </p:nvPr>
        </p:nvSpPr>
        <p:spPr>
          <a:xfrm>
            <a:off x="1631945" y="2810635"/>
            <a:ext cx="4130680" cy="504863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65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54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5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Red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7732" y="857293"/>
            <a:ext cx="2678033" cy="3578402"/>
          </a:xfrm>
          <a:prstGeom prst="rect">
            <a:avLst/>
          </a:prstGeom>
          <a:ln w="12700">
            <a:miter lim="400000"/>
          </a:ln>
        </p:spPr>
      </p:pic>
      <p:sp>
        <p:nvSpPr>
          <p:cNvPr id="663" name="Text názvu"/>
          <p:cNvSpPr txBox="1"/>
          <p:nvPr>
            <p:ph type="title"/>
          </p:nvPr>
        </p:nvSpPr>
        <p:spPr>
          <a:xfrm>
            <a:off x="1622421" y="2830626"/>
            <a:ext cx="4130679" cy="69506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664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66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6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White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pic>
        <p:nvPicPr>
          <p:cNvPr id="675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7462" y="861504"/>
            <a:ext cx="2693191" cy="3586699"/>
          </a:xfrm>
          <a:prstGeom prst="rect">
            <a:avLst/>
          </a:prstGeom>
          <a:ln w="12700">
            <a:miter lim="400000"/>
          </a:ln>
        </p:spPr>
      </p:pic>
      <p:sp>
        <p:nvSpPr>
          <p:cNvPr id="676" name="Text názvu"/>
          <p:cNvSpPr txBox="1"/>
          <p:nvPr>
            <p:ph type="title"/>
          </p:nvPr>
        </p:nvSpPr>
        <p:spPr>
          <a:xfrm>
            <a:off x="1631945" y="2810635"/>
            <a:ext cx="4130680" cy="504863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677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67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White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86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pic>
        <p:nvPicPr>
          <p:cNvPr id="687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2580" y="856208"/>
            <a:ext cx="2678846" cy="3579488"/>
          </a:xfrm>
          <a:prstGeom prst="rect">
            <a:avLst/>
          </a:prstGeom>
          <a:ln w="12700">
            <a:miter lim="400000"/>
          </a:ln>
        </p:spPr>
      </p:pic>
      <p:sp>
        <p:nvSpPr>
          <p:cNvPr id="688" name="Text názvu"/>
          <p:cNvSpPr txBox="1"/>
          <p:nvPr>
            <p:ph type="title"/>
          </p:nvPr>
        </p:nvSpPr>
        <p:spPr>
          <a:xfrm>
            <a:off x="1622421" y="2830626"/>
            <a:ext cx="4130679" cy="69506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68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690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699" name="Text názvu"/>
          <p:cNvSpPr txBox="1"/>
          <p:nvPr>
            <p:ph type="title"/>
          </p:nvPr>
        </p:nvSpPr>
        <p:spPr>
          <a:xfrm>
            <a:off x="250825" y="205978"/>
            <a:ext cx="6538914" cy="6674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  <p:sp>
        <p:nvSpPr>
          <p:cNvPr id="700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01" name="Text úrovně 1…"/>
          <p:cNvSpPr txBox="1"/>
          <p:nvPr>
            <p:ph type="body" idx="1"/>
          </p:nvPr>
        </p:nvSpPr>
        <p:spPr>
          <a:xfrm>
            <a:off x="250825" y="873456"/>
            <a:ext cx="8642350" cy="360329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ext &amp; 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09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710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11" name="Picture Placeholder 11"/>
          <p:cNvSpPr/>
          <p:nvPr>
            <p:ph type="pic" sz="half" idx="21"/>
          </p:nvPr>
        </p:nvSpPr>
        <p:spPr>
          <a:xfrm>
            <a:off x="4679950" y="873125"/>
            <a:ext cx="4213225" cy="360362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12" name="Text úrovně 1…"/>
          <p:cNvSpPr txBox="1"/>
          <p:nvPr>
            <p:ph type="body" sz="half" idx="1"/>
          </p:nvPr>
        </p:nvSpPr>
        <p:spPr>
          <a:xfrm>
            <a:off x="250825" y="873125"/>
            <a:ext cx="4213225" cy="36036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713" name="Text názvu"/>
          <p:cNvSpPr txBox="1"/>
          <p:nvPr>
            <p:ph type="title"/>
          </p:nvPr>
        </p:nvSpPr>
        <p:spPr>
          <a:xfrm>
            <a:off x="250825" y="205978"/>
            <a:ext cx="8635527" cy="6674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ext &amp; Char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21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722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23" name="Text úrovně 1…"/>
          <p:cNvSpPr txBox="1"/>
          <p:nvPr>
            <p:ph type="body" sz="half" idx="1"/>
          </p:nvPr>
        </p:nvSpPr>
        <p:spPr>
          <a:xfrm>
            <a:off x="250825" y="873125"/>
            <a:ext cx="4213225" cy="36036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724" name="Text názvu"/>
          <p:cNvSpPr txBox="1"/>
          <p:nvPr>
            <p:ph type="title"/>
          </p:nvPr>
        </p:nvSpPr>
        <p:spPr>
          <a:xfrm>
            <a:off x="250825" y="205978"/>
            <a:ext cx="8635527" cy="6674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 and Dat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32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pic>
        <p:nvPicPr>
          <p:cNvPr id="733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5960" y="833075"/>
            <a:ext cx="2750856" cy="3737293"/>
          </a:xfrm>
          <a:prstGeom prst="rect">
            <a:avLst/>
          </a:prstGeom>
          <a:ln w="12700">
            <a:miter lim="400000"/>
          </a:ln>
        </p:spPr>
      </p:pic>
      <p:sp>
        <p:nvSpPr>
          <p:cNvPr id="734" name="Text názvu"/>
          <p:cNvSpPr txBox="1"/>
          <p:nvPr>
            <p:ph type="title"/>
          </p:nvPr>
        </p:nvSpPr>
        <p:spPr>
          <a:xfrm>
            <a:off x="566893" y="2457450"/>
            <a:ext cx="3284018" cy="9906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  <p:sp>
        <p:nvSpPr>
          <p:cNvPr id="735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36" name="Text úrovně 1…"/>
          <p:cNvSpPr txBox="1"/>
          <p:nvPr>
            <p:ph type="body" sz="quarter" idx="1"/>
          </p:nvPr>
        </p:nvSpPr>
        <p:spPr>
          <a:xfrm>
            <a:off x="4460875" y="1572726"/>
            <a:ext cx="1558925" cy="290402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90000"/>
              </a:lnSpc>
              <a:spcBef>
                <a:spcPts val="1500"/>
              </a:spcBef>
              <a:buClrTx/>
              <a:buSzTx/>
              <a:buFontTx/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1500"/>
              </a:spcBef>
              <a:buClrTx/>
              <a:buSzTx/>
              <a:buFontTx/>
              <a:buNone/>
              <a:defRPr b="1">
                <a:solidFill>
                  <a:schemeClr val="accent1"/>
                </a:solidFill>
              </a:defRPr>
            </a:lvl2pPr>
            <a:lvl3pPr>
              <a:lnSpc>
                <a:spcPct val="90000"/>
              </a:lnSpc>
              <a:spcBef>
                <a:spcPts val="1500"/>
              </a:spcBef>
              <a:buClrTx/>
              <a:buFontTx/>
              <a:defRPr b="1">
                <a:solidFill>
                  <a:schemeClr val="accent1"/>
                </a:solidFill>
              </a:defRPr>
            </a:lvl3pPr>
            <a:lvl4pPr>
              <a:lnSpc>
                <a:spcPct val="90000"/>
              </a:lnSpc>
              <a:spcBef>
                <a:spcPts val="1500"/>
              </a:spcBef>
              <a:buClrTx/>
              <a:buFontTx/>
              <a:defRPr b="1">
                <a:solidFill>
                  <a:schemeClr val="accent1"/>
                </a:solidFill>
              </a:defRPr>
            </a:lvl4pPr>
            <a:lvl5pPr>
              <a:lnSpc>
                <a:spcPct val="90000"/>
              </a:lnSpc>
              <a:spcBef>
                <a:spcPts val="1500"/>
              </a:spcBef>
              <a:buClrTx/>
              <a:buFontTx/>
              <a:defRPr b="1">
                <a:solidFill>
                  <a:schemeClr val="accent1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737" name="Text Placeholder 7"/>
          <p:cNvSpPr/>
          <p:nvPr>
            <p:ph type="body" sz="quarter" idx="21"/>
          </p:nvPr>
        </p:nvSpPr>
        <p:spPr>
          <a:xfrm>
            <a:off x="6247341" y="1572726"/>
            <a:ext cx="1558926" cy="290402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lnSpc>
                <a:spcPct val="90000"/>
              </a:lnSpc>
              <a:spcBef>
                <a:spcPts val="1500"/>
              </a:spcBef>
              <a:buClrTx/>
              <a:buSzTx/>
              <a:buFontTx/>
              <a:buNone/>
              <a:defRPr b="1">
                <a:solidFill>
                  <a:schemeClr val="accent1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45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746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47" name="Text názvu"/>
          <p:cNvSpPr txBox="1"/>
          <p:nvPr>
            <p:ph type="title"/>
          </p:nvPr>
        </p:nvSpPr>
        <p:spPr>
          <a:xfrm>
            <a:off x="250825" y="205978"/>
            <a:ext cx="8635527" cy="6674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2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5"/>
          <p:cNvGrpSpPr/>
          <p:nvPr/>
        </p:nvGrpSpPr>
        <p:grpSpPr>
          <a:xfrm>
            <a:off x="1354" y="761"/>
            <a:ext cx="9141291" cy="5141976"/>
            <a:chOff x="0" y="0"/>
            <a:chExt cx="9141289" cy="5141974"/>
          </a:xfrm>
        </p:grpSpPr>
        <p:pic>
          <p:nvPicPr>
            <p:cNvPr id="66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73412" y="877919"/>
              <a:ext cx="2659141" cy="35377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9" name="Text názvu"/>
          <p:cNvSpPr txBox="1"/>
          <p:nvPr>
            <p:ph type="title"/>
          </p:nvPr>
        </p:nvSpPr>
        <p:spPr>
          <a:xfrm>
            <a:off x="4479925" y="3250657"/>
            <a:ext cx="4343400" cy="64189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70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71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55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756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vider Red Speech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2204" y="819062"/>
            <a:ext cx="2258447" cy="3042044"/>
          </a:xfrm>
          <a:prstGeom prst="rect">
            <a:avLst/>
          </a:prstGeom>
          <a:ln w="12700">
            <a:miter lim="400000"/>
          </a:ln>
        </p:spPr>
      </p:pic>
      <p:sp>
        <p:nvSpPr>
          <p:cNvPr id="764" name="Text názvu"/>
          <p:cNvSpPr txBox="1"/>
          <p:nvPr>
            <p:ph type="title"/>
          </p:nvPr>
        </p:nvSpPr>
        <p:spPr>
          <a:xfrm>
            <a:off x="4451348" y="2046816"/>
            <a:ext cx="2841626" cy="829734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765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66" name="Text úrovně 1…"/>
          <p:cNvSpPr txBox="1"/>
          <p:nvPr>
            <p:ph type="body" sz="half" idx="1" hasCustomPrompt="1"/>
          </p:nvPr>
        </p:nvSpPr>
        <p:spPr>
          <a:xfrm>
            <a:off x="0" y="143931"/>
            <a:ext cx="4419599" cy="328506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pc="-1000" sz="33200">
                <a:solidFill>
                  <a:srgbClr val="FFFFFF"/>
                </a:solidFill>
              </a:defRPr>
            </a:lvl1pPr>
            <a:lvl2pPr marL="3701154" indent="-3501129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2pPr>
            <a:lvl3pPr marL="3849233" indent="-3463470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3pPr>
            <a:lvl4pPr marL="4739229" indent="-4172492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4pPr>
            <a:lvl5pPr marL="5232400" indent="-4479925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5pPr>
          </a:lstStyle>
          <a:p>
            <a:pPr/>
            <a:r>
              <a:t>#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767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vider White Speechmar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75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pic>
        <p:nvPicPr>
          <p:cNvPr id="776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64805" y="819106"/>
            <a:ext cx="2258414" cy="3042000"/>
          </a:xfrm>
          <a:prstGeom prst="rect">
            <a:avLst/>
          </a:prstGeom>
          <a:ln w="12700">
            <a:miter lim="400000"/>
          </a:ln>
        </p:spPr>
      </p:pic>
      <p:sp>
        <p:nvSpPr>
          <p:cNvPr id="777" name="Text názvu"/>
          <p:cNvSpPr txBox="1"/>
          <p:nvPr>
            <p:ph type="title"/>
          </p:nvPr>
        </p:nvSpPr>
        <p:spPr>
          <a:xfrm>
            <a:off x="4451348" y="2046816"/>
            <a:ext cx="2841626" cy="829734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</a:lvl1pPr>
          </a:lstStyle>
          <a:p>
            <a:pPr/>
            <a:r>
              <a:t>Text názvu</a:t>
            </a:r>
          </a:p>
        </p:txBody>
      </p:sp>
      <p:sp>
        <p:nvSpPr>
          <p:cNvPr id="778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79" name="Text úrovně 1…"/>
          <p:cNvSpPr txBox="1"/>
          <p:nvPr>
            <p:ph type="body" sz="half" idx="1" hasCustomPrompt="1"/>
          </p:nvPr>
        </p:nvSpPr>
        <p:spPr>
          <a:xfrm>
            <a:off x="0" y="143931"/>
            <a:ext cx="4419599" cy="328506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pc="-1000" sz="33200">
                <a:solidFill>
                  <a:schemeClr val="accent1"/>
                </a:solidFill>
              </a:defRPr>
            </a:lvl1pPr>
            <a:lvl2pPr marL="3701154" indent="-3501129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2pPr>
            <a:lvl3pPr marL="3849233" indent="-3463470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3pPr>
            <a:lvl4pPr marL="4739229" indent="-4172492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4pPr>
            <a:lvl5pPr marL="5232400" indent="-4479925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5pPr>
          </a:lstStyle>
          <a:p>
            <a:pPr/>
            <a:r>
              <a:t>#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Text názvu"/>
          <p:cNvSpPr txBox="1"/>
          <p:nvPr>
            <p:ph type="title"/>
          </p:nvPr>
        </p:nvSpPr>
        <p:spPr>
          <a:xfrm>
            <a:off x="4464048" y="1930142"/>
            <a:ext cx="4429126" cy="1050385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Text názvu</a:t>
            </a:r>
          </a:p>
        </p:txBody>
      </p:sp>
      <p:sp>
        <p:nvSpPr>
          <p:cNvPr id="787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88" name="Text úrovně 1…"/>
          <p:cNvSpPr txBox="1"/>
          <p:nvPr>
            <p:ph type="body" sz="half" idx="1" hasCustomPrompt="1"/>
          </p:nvPr>
        </p:nvSpPr>
        <p:spPr>
          <a:xfrm>
            <a:off x="0" y="143931"/>
            <a:ext cx="4419599" cy="328506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pc="-1000" sz="33200">
                <a:solidFill>
                  <a:srgbClr val="FFFFFF"/>
                </a:solidFill>
              </a:defRPr>
            </a:lvl1pPr>
            <a:lvl2pPr marL="3701154" indent="-3501129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2pPr>
            <a:lvl3pPr marL="3849233" indent="-3463470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3pPr>
            <a:lvl4pPr marL="4739229" indent="-4172492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4pPr>
            <a:lvl5pPr marL="5232400" indent="-4479925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rgbClr val="FFFFFF"/>
                </a:solidFill>
              </a:defRPr>
            </a:lvl5pPr>
          </a:lstStyle>
          <a:p>
            <a:pPr/>
            <a:r>
              <a:t>#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789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vider 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97" name="MSIPCMContentMarking"/>
          <p:cNvSpPr txBox="1"/>
          <p:nvPr/>
        </p:nvSpPr>
        <p:spPr>
          <a:xfrm>
            <a:off x="-1" y="4974463"/>
            <a:ext cx="61970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C2 General</a:t>
            </a:r>
          </a:p>
        </p:txBody>
      </p:sp>
      <p:sp>
        <p:nvSpPr>
          <p:cNvPr id="798" name="Text názvu"/>
          <p:cNvSpPr txBox="1"/>
          <p:nvPr>
            <p:ph type="title"/>
          </p:nvPr>
        </p:nvSpPr>
        <p:spPr>
          <a:xfrm>
            <a:off x="4464048" y="1930142"/>
            <a:ext cx="4429127" cy="1050385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799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00" name="Text úrovně 1…"/>
          <p:cNvSpPr txBox="1"/>
          <p:nvPr>
            <p:ph type="body" sz="half" idx="1" hasCustomPrompt="1"/>
          </p:nvPr>
        </p:nvSpPr>
        <p:spPr>
          <a:xfrm>
            <a:off x="0" y="143931"/>
            <a:ext cx="4419599" cy="328506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pc="-1000" sz="33200">
                <a:solidFill>
                  <a:schemeClr val="accent1"/>
                </a:solidFill>
              </a:defRPr>
            </a:lvl1pPr>
            <a:lvl2pPr marL="3701154" indent="-3501129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2pPr>
            <a:lvl3pPr marL="3849233" indent="-3463470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3pPr>
            <a:lvl4pPr marL="4739229" indent="-4172492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4pPr>
            <a:lvl5pPr marL="5232400" indent="-4479925" algn="ctr">
              <a:lnSpc>
                <a:spcPct val="90000"/>
              </a:lnSpc>
              <a:spcBef>
                <a:spcPts val="0"/>
              </a:spcBef>
              <a:buClrTx/>
              <a:buFontTx/>
              <a:defRPr spc="-1000" sz="33200">
                <a:solidFill>
                  <a:schemeClr val="accent1"/>
                </a:solidFill>
              </a:defRPr>
            </a:lvl5pPr>
          </a:lstStyle>
          <a:p>
            <a:pPr/>
            <a:r>
              <a:t>#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x3 Vide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Media Placeholder 4"/>
          <p:cNvSpPr/>
          <p:nvPr>
            <p:ph type="media" idx="21"/>
          </p:nvPr>
        </p:nvSpPr>
        <p:spPr>
          <a:xfrm>
            <a:off x="1608400" y="266700"/>
            <a:ext cx="5927201" cy="444539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08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80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6x9 Vide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Media Placeholder 4"/>
          <p:cNvSpPr/>
          <p:nvPr>
            <p:ph type="media" idx="21"/>
          </p:nvPr>
        </p:nvSpPr>
        <p:spPr>
          <a:xfrm>
            <a:off x="822325" y="266399"/>
            <a:ext cx="7499351" cy="421838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17" name="Číslo snímku"/>
          <p:cNvSpPr txBox="1"/>
          <p:nvPr>
            <p:ph type="sldNum" sz="quarter" idx="2"/>
          </p:nvPr>
        </p:nvSpPr>
        <p:spPr>
          <a:xfrm>
            <a:off x="4508499" y="4825024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81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 frame 16x9 Video placehold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Media Placeholder 4"/>
          <p:cNvSpPr/>
          <p:nvPr>
            <p:ph type="media" idx="2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26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3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7"/>
          <p:cNvGrpSpPr/>
          <p:nvPr/>
        </p:nvGrpSpPr>
        <p:grpSpPr>
          <a:xfrm>
            <a:off x="2034" y="764"/>
            <a:ext cx="9141287" cy="5141973"/>
            <a:chOff x="0" y="0"/>
            <a:chExt cx="9141286" cy="5141972"/>
          </a:xfrm>
        </p:grpSpPr>
        <p:pic>
          <p:nvPicPr>
            <p:cNvPr id="79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7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0" name="Picture 5" descr="Picture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5988" y="861248"/>
              <a:ext cx="2673361" cy="3569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2" name="Text názvu"/>
          <p:cNvSpPr txBox="1"/>
          <p:nvPr>
            <p:ph type="title"/>
          </p:nvPr>
        </p:nvSpPr>
        <p:spPr>
          <a:xfrm>
            <a:off x="1648698" y="2840891"/>
            <a:ext cx="3843089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83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84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3 Two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5"/>
          <p:cNvGrpSpPr/>
          <p:nvPr/>
        </p:nvGrpSpPr>
        <p:grpSpPr>
          <a:xfrm>
            <a:off x="1356" y="764"/>
            <a:ext cx="9141287" cy="5141973"/>
            <a:chOff x="0" y="0"/>
            <a:chExt cx="9141286" cy="5141972"/>
          </a:xfrm>
        </p:grpSpPr>
        <p:pic>
          <p:nvPicPr>
            <p:cNvPr id="92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87" cy="51419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3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251806" y="877764"/>
              <a:ext cx="2666251" cy="35626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5" name="Text názvu"/>
          <p:cNvSpPr txBox="1"/>
          <p:nvPr>
            <p:ph type="title"/>
          </p:nvPr>
        </p:nvSpPr>
        <p:spPr>
          <a:xfrm>
            <a:off x="1614812" y="2811458"/>
            <a:ext cx="2765431" cy="64189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2200"/>
            </a:lvl1pPr>
          </a:lstStyle>
          <a:p>
            <a:pPr/>
            <a:r>
              <a:t>Text názvu</a:t>
            </a:r>
          </a:p>
        </p:txBody>
      </p:sp>
      <p:sp>
        <p:nvSpPr>
          <p:cNvPr id="96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97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 Image 4 One 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5"/>
          <p:cNvGrpSpPr/>
          <p:nvPr/>
        </p:nvGrpSpPr>
        <p:grpSpPr>
          <a:xfrm>
            <a:off x="678" y="762"/>
            <a:ext cx="9141290" cy="5141976"/>
            <a:chOff x="0" y="0"/>
            <a:chExt cx="9141289" cy="5141974"/>
          </a:xfrm>
        </p:grpSpPr>
        <p:pic>
          <p:nvPicPr>
            <p:cNvPr id="105" name="Picture 9" descr="Picture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1290" cy="51419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6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709503" y="854105"/>
              <a:ext cx="2207656" cy="3548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8" name="Text názvu"/>
          <p:cNvSpPr txBox="1"/>
          <p:nvPr>
            <p:ph type="title"/>
          </p:nvPr>
        </p:nvSpPr>
        <p:spPr>
          <a:xfrm>
            <a:off x="4546600" y="3136357"/>
            <a:ext cx="4284075" cy="461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sz="3000"/>
            </a:lvl1pPr>
          </a:lstStyle>
          <a:p>
            <a:pPr/>
            <a:r>
              <a:t>Text názvu</a:t>
            </a:r>
          </a:p>
        </p:txBody>
      </p:sp>
      <p:sp>
        <p:nvSpPr>
          <p:cNvPr id="109" name="Text úrovně 1…"/>
          <p:cNvSpPr txBox="1"/>
          <p:nvPr>
            <p:ph type="body" sz="quarter" idx="1"/>
          </p:nvPr>
        </p:nvSpPr>
        <p:spPr>
          <a:xfrm>
            <a:off x="250825" y="4039360"/>
            <a:ext cx="2090450" cy="6828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pic>
        <p:nvPicPr>
          <p:cNvPr id="110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96840" y="4547241"/>
            <a:ext cx="396336" cy="3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Číslo snímk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1.xml"/><Relationship Id="rId34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38.xml"/><Relationship Id="rId41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2.xml"/><Relationship Id="rId45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4.xml"/><Relationship Id="rId47" Type="http://schemas.openxmlformats.org/officeDocument/2006/relationships/slideLayout" Target="../slideLayouts/slideLayout45.xml"/><Relationship Id="rId48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48.xml"/><Relationship Id="rId51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1.xml"/><Relationship Id="rId54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55.xml"/><Relationship Id="rId58" Type="http://schemas.openxmlformats.org/officeDocument/2006/relationships/slideLayout" Target="../slideLayouts/slideLayout56.xml"/><Relationship Id="rId59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58.xml"/><Relationship Id="rId61" Type="http://schemas.openxmlformats.org/officeDocument/2006/relationships/slideLayout" Target="../slideLayouts/slideLayout59.xml"/><Relationship Id="rId62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2.xml"/><Relationship Id="rId65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4.xml"/><Relationship Id="rId67" Type="http://schemas.openxmlformats.org/officeDocument/2006/relationships/slideLayout" Target="../slideLayouts/slideLayout65.xml"/><Relationship Id="rId68" Type="http://schemas.openxmlformats.org/officeDocument/2006/relationships/slideLayout" Target="../slideLayouts/slideLayout66.xml"/><Relationship Id="rId69" Type="http://schemas.openxmlformats.org/officeDocument/2006/relationships/slideLayout" Target="../slideLayouts/slideLayout6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10177" y="1904688"/>
            <a:ext cx="1315112" cy="1314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názvu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Text názvu</a:t>
            </a:r>
          </a:p>
        </p:txBody>
      </p:sp>
      <p:sp>
        <p:nvSpPr>
          <p:cNvPr id="4" name="Text úrovně 1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5" name="Číslo snímku"/>
          <p:cNvSpPr txBox="1"/>
          <p:nvPr>
            <p:ph type="sldNum" sz="quarter" idx="2"/>
          </p:nvPr>
        </p:nvSpPr>
        <p:spPr>
          <a:xfrm>
            <a:off x="5486400" y="44878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ctr">
              <a:defRPr sz="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708" r:id="rId62"/>
    <p:sldLayoutId id="2147483709" r:id="rId63"/>
    <p:sldLayoutId id="2147483710" r:id="rId64"/>
    <p:sldLayoutId id="2147483711" r:id="rId65"/>
    <p:sldLayoutId id="2147483712" r:id="rId66"/>
    <p:sldLayoutId id="2147483713" r:id="rId67"/>
    <p:sldLayoutId id="2147483714" r:id="rId68"/>
    <p:sldLayoutId id="2147483715" r:id="rId6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1pPr>
      <a:lvl2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2pPr>
      <a:lvl3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3pPr>
      <a:lvl4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4pPr>
      <a:lvl5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5pPr>
      <a:lvl6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6pPr>
      <a:lvl7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7pPr>
      <a:lvl8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8pPr>
      <a:lvl9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Vodafone Rg"/>
        </a:defRPr>
      </a:lvl9pPr>
    </p:titleStyle>
    <p:bodyStyle>
      <a:lvl1pPr marL="138112" marR="0" indent="-138112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1pPr>
      <a:lvl2pPr marL="389845" marR="0" indent="-18982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2pPr>
      <a:lvl3pPr marL="573541" marR="0" indent="-18777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3pPr>
      <a:lvl4pPr marL="792956" marR="0" indent="-22621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4pPr>
      <a:lvl5pPr marL="995362" marR="0" indent="-24288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5pPr>
      <a:lvl6pPr marL="2491739" marR="0" indent="-2057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6pPr>
      <a:lvl7pPr marL="2948939" marR="0" indent="-2057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7pPr>
      <a:lvl8pPr marL="3406140" marR="0" indent="-20574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8pPr>
      <a:lvl9pPr marL="3863340" marR="0" indent="-20574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Vodafone Rg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Vodafone Rg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1.png"/><Relationship Id="rId4" Type="http://schemas.openxmlformats.org/officeDocument/2006/relationships/image" Target="../media/image6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image" Target="../media/image65.png"/><Relationship Id="rId6" Type="http://schemas.openxmlformats.org/officeDocument/2006/relationships/image" Target="../media/image6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8.png"/><Relationship Id="rId4" Type="http://schemas.openxmlformats.org/officeDocument/2006/relationships/image" Target="../media/image6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0.png"/><Relationship Id="rId4" Type="http://schemas.openxmlformats.org/officeDocument/2006/relationships/image" Target="../media/image7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3.png"/><Relationship Id="rId4" Type="http://schemas.openxmlformats.org/officeDocument/2006/relationships/image" Target="../media/image7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hyperlink" Target="https://www.w3schools.com/tags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5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image" Target="../media/image5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9.png"/><Relationship Id="rId4" Type="http://schemas.openxmlformats.org/officeDocument/2006/relationships/image" Target="../media/image6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Základy HTML</a:t>
            </a:r>
          </a:p>
        </p:txBody>
      </p:sp>
      <p:sp>
        <p:nvSpPr>
          <p:cNvPr id="836" name="Subtitle 2"/>
          <p:cNvSpPr txBox="1"/>
          <p:nvPr>
            <p:ph type="body" sz="quarter" idx="1"/>
          </p:nvPr>
        </p:nvSpPr>
        <p:spPr>
          <a:xfrm>
            <a:off x="250826" y="4039360"/>
            <a:ext cx="2090449" cy="682888"/>
          </a:xfrm>
          <a:prstGeom prst="rect">
            <a:avLst/>
          </a:prstGeom>
        </p:spPr>
        <p:txBody>
          <a:bodyPr/>
          <a:lstStyle/>
          <a:p>
            <a:pPr/>
            <a:r>
              <a:t>July 2022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23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24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925" name="Straight Arrow Connector 7"/>
          <p:cNvSpPr/>
          <p:nvPr/>
        </p:nvSpPr>
        <p:spPr>
          <a:xfrm flipH="1">
            <a:off x="609078" y="941582"/>
            <a:ext cx="537130" cy="537129"/>
          </a:xfrm>
          <a:prstGeom prst="line">
            <a:avLst/>
          </a:prstGeom>
          <a:ln w="25400">
            <a:solidFill>
              <a:srgbClr val="E10000"/>
            </a:solidFill>
            <a:miter lim="400000"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26" name="TextBox 14"/>
          <p:cNvSpPr txBox="1"/>
          <p:nvPr/>
        </p:nvSpPr>
        <p:spPr>
          <a:xfrm>
            <a:off x="1241998" y="801180"/>
            <a:ext cx="97833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Odstavec</a:t>
            </a:r>
          </a:p>
        </p:txBody>
      </p:sp>
      <p:sp>
        <p:nvSpPr>
          <p:cNvPr id="927" name="TextBox 15"/>
          <p:cNvSpPr txBox="1"/>
          <p:nvPr/>
        </p:nvSpPr>
        <p:spPr>
          <a:xfrm>
            <a:off x="4261870" y="801180"/>
            <a:ext cx="63967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Tučně</a:t>
            </a:r>
          </a:p>
        </p:txBody>
      </p:sp>
      <p:sp>
        <p:nvSpPr>
          <p:cNvPr id="928" name="TextBox 16"/>
          <p:cNvSpPr txBox="1"/>
          <p:nvPr/>
        </p:nvSpPr>
        <p:spPr>
          <a:xfrm>
            <a:off x="6337533" y="801180"/>
            <a:ext cx="673498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Řádek</a:t>
            </a:r>
          </a:p>
        </p:txBody>
      </p:sp>
      <p:sp>
        <p:nvSpPr>
          <p:cNvPr id="929" name="TextBox 17"/>
          <p:cNvSpPr txBox="1"/>
          <p:nvPr/>
        </p:nvSpPr>
        <p:spPr>
          <a:xfrm>
            <a:off x="5689370" y="2812584"/>
            <a:ext cx="110558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Oddělovač</a:t>
            </a:r>
          </a:p>
        </p:txBody>
      </p:sp>
      <p:pic>
        <p:nvPicPr>
          <p:cNvPr id="930" name="Snímek obrazovky 2022-07-22 v 13.32.10.png" descr="Snímek obrazovky 2022-07-22 v 13.32.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6896" y="1537854"/>
            <a:ext cx="8549626" cy="1084045"/>
          </a:xfrm>
          <a:prstGeom prst="rect">
            <a:avLst/>
          </a:prstGeom>
          <a:ln w="12700">
            <a:miter lim="400000"/>
          </a:ln>
        </p:spPr>
      </p:pic>
      <p:sp>
        <p:nvSpPr>
          <p:cNvPr id="931" name="Straight Arrow Connector 9"/>
          <p:cNvSpPr/>
          <p:nvPr/>
        </p:nvSpPr>
        <p:spPr>
          <a:xfrm flipH="1">
            <a:off x="3570334" y="1057783"/>
            <a:ext cx="663269" cy="977705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32" name="Straight Arrow Connector 11"/>
          <p:cNvSpPr/>
          <p:nvPr/>
        </p:nvSpPr>
        <p:spPr>
          <a:xfrm flipH="1">
            <a:off x="5362819" y="1140017"/>
            <a:ext cx="815089" cy="815088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33" name="Straight Arrow Connector 13"/>
          <p:cNvSpPr/>
          <p:nvPr/>
        </p:nvSpPr>
        <p:spPr>
          <a:xfrm flipH="1" flipV="1">
            <a:off x="5025221" y="2387945"/>
            <a:ext cx="610724" cy="610724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934" name="Snímek obrazovky 2022-07-22 v 13.36.21.png" descr="Snímek obrazovky 2022-07-22 v 13.36.2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5446" y="3462685"/>
            <a:ext cx="7035801" cy="99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39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40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Seznamy – UL &amp; OL</a:t>
            </a:r>
          </a:p>
        </p:txBody>
      </p:sp>
      <p:pic>
        <p:nvPicPr>
          <p:cNvPr id="941" name="Snímek obrazovky 2022-07-22 v 13.55.01.png" descr="Snímek obrazovky 2022-07-22 v 13.55.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9618" y="924272"/>
            <a:ext cx="5638875" cy="1329692"/>
          </a:xfrm>
          <a:prstGeom prst="rect">
            <a:avLst/>
          </a:prstGeom>
          <a:ln w="12700">
            <a:miter lim="400000"/>
          </a:ln>
        </p:spPr>
      </p:pic>
      <p:pic>
        <p:nvPicPr>
          <p:cNvPr id="942" name="Snímek obrazovky 2022-07-22 v 13.55.40.png" descr="Snímek obrazovky 2022-07-22 v 13.55.4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36895" y="924272"/>
            <a:ext cx="2282164" cy="1260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43" name="Snímek obrazovky 2022-07-22 v 13.56.45.png" descr="Snímek obrazovky 2022-07-22 v 13.56.4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9655" y="2818998"/>
            <a:ext cx="5638801" cy="137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4" name="Snímek obrazovky 2022-07-22 v 13.57.31.png" descr="Snímek obrazovky 2022-07-22 v 13.57.31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515174" y="2750568"/>
            <a:ext cx="2282164" cy="1287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49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50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Oddělovač obsahu – Div, Section</a:t>
            </a:r>
          </a:p>
        </p:txBody>
      </p:sp>
      <p:pic>
        <p:nvPicPr>
          <p:cNvPr id="951" name="Snímek obrazovky 2022-07-24 v 23.10.27.png" descr="Snímek obrazovky 2022-07-24 v 23.10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3688" y="977291"/>
            <a:ext cx="6582294" cy="1618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56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57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Navigace (menu) - Navbar</a:t>
            </a:r>
          </a:p>
        </p:txBody>
      </p:sp>
      <p:pic>
        <p:nvPicPr>
          <p:cNvPr id="958" name="Snímek obrazovky 2022-07-22 v 14.09.36.png" descr="Snímek obrazovky 2022-07-22 v 14.09.3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0346" y="656882"/>
            <a:ext cx="5563308" cy="2959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959" name="Snímek obrazovky 2022-07-22 v 14.10.11.png" descr="Snímek obrazovky 2022-07-22 v 14.10.1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74950" y="3697833"/>
            <a:ext cx="3594100" cy="69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4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65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Odkaz - A</a:t>
            </a:r>
          </a:p>
        </p:txBody>
      </p:sp>
      <p:pic>
        <p:nvPicPr>
          <p:cNvPr id="966" name="Snímek obrazovky 2022-07-22 v 14.41.41.png" descr="Snímek obrazovky 2022-07-22 v 14.41.4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6845" y="1147276"/>
            <a:ext cx="6950310" cy="894411"/>
          </a:xfrm>
          <a:prstGeom prst="rect">
            <a:avLst/>
          </a:prstGeom>
          <a:ln w="12700">
            <a:miter lim="400000"/>
          </a:ln>
        </p:spPr>
      </p:pic>
      <p:pic>
        <p:nvPicPr>
          <p:cNvPr id="967" name="Snímek obrazovky 2022-07-22 v 14.42.20.png" descr="Snímek obrazovky 2022-07-22 v 14.42.2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782" y="2927488"/>
            <a:ext cx="2508286" cy="622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72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73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Obrázek - img</a:t>
            </a:r>
          </a:p>
        </p:txBody>
      </p:sp>
      <p:sp>
        <p:nvSpPr>
          <p:cNvPr id="974" name="Straight Arrow Connector 8"/>
          <p:cNvSpPr/>
          <p:nvPr/>
        </p:nvSpPr>
        <p:spPr>
          <a:xfrm>
            <a:off x="2892753" y="3332218"/>
            <a:ext cx="985196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75" name="TextBox 9"/>
          <p:cNvSpPr txBox="1"/>
          <p:nvPr/>
        </p:nvSpPr>
        <p:spPr>
          <a:xfrm>
            <a:off x="266770" y="1471200"/>
            <a:ext cx="16644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Cesta k obrázku</a:t>
            </a:r>
          </a:p>
        </p:txBody>
      </p:sp>
      <p:sp>
        <p:nvSpPr>
          <p:cNvPr id="976" name="TextBox 10"/>
          <p:cNvSpPr txBox="1"/>
          <p:nvPr/>
        </p:nvSpPr>
        <p:spPr>
          <a:xfrm>
            <a:off x="261155" y="3179818"/>
            <a:ext cx="257931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Obrázek je </a:t>
            </a:r>
            <a:r>
              <a:rPr b="1"/>
              <a:t>nepárový </a:t>
            </a:r>
            <a:r>
              <a:t>tag</a:t>
            </a:r>
          </a:p>
        </p:txBody>
      </p:sp>
      <p:pic>
        <p:nvPicPr>
          <p:cNvPr id="977" name="Snímek obrazovky 2022-07-22 v 14.56.24.png" descr="Snímek obrazovky 2022-07-22 v 14.56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30231" y="1040738"/>
            <a:ext cx="5006751" cy="2523403"/>
          </a:xfrm>
          <a:prstGeom prst="rect">
            <a:avLst/>
          </a:prstGeom>
          <a:ln w="12700">
            <a:miter lim="400000"/>
          </a:ln>
        </p:spPr>
      </p:pic>
      <p:sp>
        <p:nvSpPr>
          <p:cNvPr id="978" name="Straight Arrow Connector 8"/>
          <p:cNvSpPr/>
          <p:nvPr/>
        </p:nvSpPr>
        <p:spPr>
          <a:xfrm>
            <a:off x="1983522" y="1610900"/>
            <a:ext cx="1894427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79" name="Straight Arrow Connector 8"/>
          <p:cNvSpPr/>
          <p:nvPr/>
        </p:nvSpPr>
        <p:spPr>
          <a:xfrm>
            <a:off x="3151218" y="2030193"/>
            <a:ext cx="726731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80" name="TextBox 9"/>
          <p:cNvSpPr txBox="1"/>
          <p:nvPr/>
        </p:nvSpPr>
        <p:spPr>
          <a:xfrm>
            <a:off x="266770" y="1890493"/>
            <a:ext cx="299056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Popis obrázku pro prohlížeč</a:t>
            </a:r>
          </a:p>
        </p:txBody>
      </p:sp>
      <p:sp>
        <p:nvSpPr>
          <p:cNvPr id="981" name="Straight Arrow Connector 8"/>
          <p:cNvSpPr/>
          <p:nvPr/>
        </p:nvSpPr>
        <p:spPr>
          <a:xfrm>
            <a:off x="1742086" y="2482850"/>
            <a:ext cx="2135863" cy="0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82" name="TextBox 9"/>
          <p:cNvSpPr txBox="1"/>
          <p:nvPr/>
        </p:nvSpPr>
        <p:spPr>
          <a:xfrm>
            <a:off x="266770" y="2317750"/>
            <a:ext cx="1423034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Šířka obrázku</a:t>
            </a:r>
          </a:p>
        </p:txBody>
      </p:sp>
      <p:sp>
        <p:nvSpPr>
          <p:cNvPr id="983" name="Straight Arrow Connector 8"/>
          <p:cNvSpPr/>
          <p:nvPr/>
        </p:nvSpPr>
        <p:spPr>
          <a:xfrm>
            <a:off x="1831047" y="2897628"/>
            <a:ext cx="2046902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84" name="TextBox 9"/>
          <p:cNvSpPr txBox="1"/>
          <p:nvPr/>
        </p:nvSpPr>
        <p:spPr>
          <a:xfrm>
            <a:off x="266770" y="2757928"/>
            <a:ext cx="151199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Výška obrázku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89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90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Tabulka - &lt;table&gt;</a:t>
            </a:r>
          </a:p>
        </p:txBody>
      </p:sp>
      <p:sp>
        <p:nvSpPr>
          <p:cNvPr id="991" name="Straight Arrow Connector 13"/>
          <p:cNvSpPr/>
          <p:nvPr/>
        </p:nvSpPr>
        <p:spPr>
          <a:xfrm flipH="1">
            <a:off x="2310632" y="1579417"/>
            <a:ext cx="688208" cy="186244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92" name="Straight Arrow Connector 15"/>
          <p:cNvSpPr/>
          <p:nvPr/>
        </p:nvSpPr>
        <p:spPr>
          <a:xfrm flipH="1">
            <a:off x="2410690" y="2140527"/>
            <a:ext cx="506465" cy="353292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93" name="TextBox 16"/>
          <p:cNvSpPr txBox="1"/>
          <p:nvPr/>
        </p:nvSpPr>
        <p:spPr>
          <a:xfrm>
            <a:off x="3299948" y="886055"/>
            <a:ext cx="104195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Hlavní tag</a:t>
            </a:r>
          </a:p>
        </p:txBody>
      </p:sp>
      <p:sp>
        <p:nvSpPr>
          <p:cNvPr id="994" name="TextBox 17"/>
          <p:cNvSpPr txBox="1"/>
          <p:nvPr/>
        </p:nvSpPr>
        <p:spPr>
          <a:xfrm>
            <a:off x="3304966" y="1178053"/>
            <a:ext cx="146132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Řádek tabulky</a:t>
            </a:r>
          </a:p>
        </p:txBody>
      </p:sp>
      <p:sp>
        <p:nvSpPr>
          <p:cNvPr id="995" name="TextBox 18"/>
          <p:cNvSpPr txBox="1"/>
          <p:nvPr/>
        </p:nvSpPr>
        <p:spPr>
          <a:xfrm>
            <a:off x="3324963" y="1431971"/>
            <a:ext cx="177921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Nadpisová buňka</a:t>
            </a:r>
          </a:p>
        </p:txBody>
      </p:sp>
      <p:sp>
        <p:nvSpPr>
          <p:cNvPr id="996" name="TextBox 19"/>
          <p:cNvSpPr txBox="1"/>
          <p:nvPr/>
        </p:nvSpPr>
        <p:spPr>
          <a:xfrm>
            <a:off x="3405016" y="2508108"/>
            <a:ext cx="144870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Buňka tabulky</a:t>
            </a:r>
          </a:p>
        </p:txBody>
      </p:sp>
      <p:pic>
        <p:nvPicPr>
          <p:cNvPr id="997" name="Snímek obrazovky 2022-07-22 v 15.16.13.png" descr="Snímek obrazovky 2022-07-22 v 15.16.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590" y="897131"/>
            <a:ext cx="2870201" cy="3797301"/>
          </a:xfrm>
          <a:prstGeom prst="rect">
            <a:avLst/>
          </a:prstGeom>
          <a:ln w="12700">
            <a:miter lim="400000"/>
          </a:ln>
        </p:spPr>
      </p:pic>
      <p:sp>
        <p:nvSpPr>
          <p:cNvPr id="998" name="Straight Arrow Connector 9"/>
          <p:cNvSpPr/>
          <p:nvPr/>
        </p:nvSpPr>
        <p:spPr>
          <a:xfrm flipH="1" flipV="1">
            <a:off x="1110658" y="1056989"/>
            <a:ext cx="2133601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999" name="Straight Arrow Connector 11"/>
          <p:cNvSpPr/>
          <p:nvPr/>
        </p:nvSpPr>
        <p:spPr>
          <a:xfrm flipH="1" flipV="1">
            <a:off x="1010573" y="1317753"/>
            <a:ext cx="2252738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000" name="Straight Arrow Connector 11"/>
          <p:cNvSpPr/>
          <p:nvPr/>
        </p:nvSpPr>
        <p:spPr>
          <a:xfrm flipH="1" flipV="1">
            <a:off x="2365409" y="1587273"/>
            <a:ext cx="876555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001" name="Straight Arrow Connector 11"/>
          <p:cNvSpPr/>
          <p:nvPr/>
        </p:nvSpPr>
        <p:spPr>
          <a:xfrm flipH="1">
            <a:off x="1995515" y="2673208"/>
            <a:ext cx="1309949" cy="1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1002" name="Snímek obrazovky 2022-07-22 v 15.19.11.png" descr="Snímek obrazovky 2022-07-22 v 15.19.1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48794" y="747631"/>
            <a:ext cx="3172396" cy="1854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07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1008" name="Title 3"/>
          <p:cNvSpPr txBox="1"/>
          <p:nvPr>
            <p:ph type="title"/>
          </p:nvPr>
        </p:nvSpPr>
        <p:spPr>
          <a:xfrm>
            <a:off x="257751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Nejlepší praktiky</a:t>
            </a:r>
          </a:p>
        </p:txBody>
      </p:sp>
      <p:sp>
        <p:nvSpPr>
          <p:cNvPr id="1009" name="TextBox 8"/>
          <p:cNvSpPr txBox="1"/>
          <p:nvPr/>
        </p:nvSpPr>
        <p:spPr>
          <a:xfrm>
            <a:off x="486136" y="960699"/>
            <a:ext cx="494892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285750" indent="-285750">
              <a:buSzPct val="100000"/>
              <a:buFont typeface="Arial"/>
              <a:buChar char="•"/>
            </a:pPr>
            <a:r>
              <a:t>Vždy odsazujeme kód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Poslední tag co otevřeme je první co zavřeme</a:t>
            </a:r>
          </a:p>
        </p:txBody>
      </p:sp>
      <p:pic>
        <p:nvPicPr>
          <p:cNvPr id="1010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4264" y="1798208"/>
            <a:ext cx="6003500" cy="1880798"/>
          </a:xfrm>
          <a:prstGeom prst="rect">
            <a:avLst/>
          </a:prstGeom>
          <a:ln w="12700">
            <a:miter lim="400000"/>
          </a:ln>
        </p:spPr>
      </p:pic>
      <p:sp>
        <p:nvSpPr>
          <p:cNvPr id="1011" name="Straight Arrow Connector 11"/>
          <p:cNvSpPr/>
          <p:nvPr/>
        </p:nvSpPr>
        <p:spPr>
          <a:xfrm flipV="1">
            <a:off x="1648691" y="2474190"/>
            <a:ext cx="1101437" cy="339437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012" name="Straight Arrow Connector 13"/>
          <p:cNvSpPr/>
          <p:nvPr/>
        </p:nvSpPr>
        <p:spPr>
          <a:xfrm flipH="1" flipV="1">
            <a:off x="7564581" y="3066473"/>
            <a:ext cx="353292" cy="852054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013" name="TextBox 14"/>
          <p:cNvSpPr txBox="1"/>
          <p:nvPr/>
        </p:nvSpPr>
        <p:spPr>
          <a:xfrm>
            <a:off x="149009" y="2794609"/>
            <a:ext cx="230678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Tagy uvnitř jiných tagů </a:t>
            </a:r>
          </a:p>
          <a:p>
            <a:pPr/>
            <a:r>
              <a:t>jsou odsazeny</a:t>
            </a:r>
          </a:p>
        </p:txBody>
      </p:sp>
      <p:sp>
        <p:nvSpPr>
          <p:cNvPr id="1014" name="TextBox 15"/>
          <p:cNvSpPr txBox="1"/>
          <p:nvPr/>
        </p:nvSpPr>
        <p:spPr>
          <a:xfrm>
            <a:off x="5353396" y="3928917"/>
            <a:ext cx="306218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Zavírám dříve &lt;/p&gt; než &lt;/div&gt;</a:t>
            </a:r>
          </a:p>
        </p:txBody>
      </p:sp>
      <p:sp>
        <p:nvSpPr>
          <p:cNvPr id="1015" name="Straight Arrow Connector 19"/>
          <p:cNvSpPr/>
          <p:nvPr/>
        </p:nvSpPr>
        <p:spPr>
          <a:xfrm flipH="1">
            <a:off x="3449782" y="1814945"/>
            <a:ext cx="976746" cy="193965"/>
          </a:xfrm>
          <a:prstGeom prst="line">
            <a:avLst/>
          </a:prstGeom>
          <a:ln w="25400"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016" name="TextBox 20"/>
          <p:cNvSpPr txBox="1"/>
          <p:nvPr/>
        </p:nvSpPr>
        <p:spPr>
          <a:xfrm>
            <a:off x="4488731" y="1682941"/>
            <a:ext cx="230678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Oddělovač obsahu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21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1022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Více tagů</a:t>
            </a:r>
          </a:p>
        </p:txBody>
      </p:sp>
      <p:sp>
        <p:nvSpPr>
          <p:cNvPr id="1023" name="Rectangle 4"/>
          <p:cNvSpPr txBox="1"/>
          <p:nvPr/>
        </p:nvSpPr>
        <p:spPr>
          <a:xfrm>
            <a:off x="629052" y="971594"/>
            <a:ext cx="7885896" cy="298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/>
            </a:pPr>
            <a:r>
              <a:t>Kódování a programování je z velké části o googlení. Vyhledávat info na internetu je správné a bez toho to nejde!</a:t>
            </a:r>
          </a:p>
          <a:p>
            <a:pPr>
              <a:defRPr sz="3200"/>
            </a:pPr>
          </a:p>
          <a:p>
            <a:pPr>
              <a:defRPr sz="3200"/>
            </a:pPr>
            <a:r>
              <a:t>Jděte na  </a:t>
            </a: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2" invalidUrl="" action="" tgtFrame="" tooltip="" history="1" highlightClick="0" endSnd="0"/>
              </a:rPr>
              <a:t>https://www.w3schools.com/tags/</a:t>
            </a:r>
            <a:r>
              <a:t> </a:t>
            </a:r>
          </a:p>
          <a:p>
            <a:pPr>
              <a:defRPr sz="3200"/>
            </a:pPr>
            <a:r>
              <a:t>a podívejte se na další html tagy.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39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40" name="Text Placeholder 4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Je dobré vše mít dobře roztříděné</a:t>
            </a:r>
          </a:p>
          <a:p>
            <a:pPr/>
            <a:r>
              <a:t>Každá stránka začíná na souboru index.html </a:t>
            </a:r>
          </a:p>
          <a:p>
            <a:pPr/>
            <a:r>
              <a:t>Soubory jsou roztříděny podle určení</a:t>
            </a:r>
          </a:p>
          <a:p>
            <a:pPr/>
            <a:r>
              <a:t>Lépe se v tom orientuje</a:t>
            </a:r>
          </a:p>
        </p:txBody>
      </p:sp>
      <p:sp>
        <p:nvSpPr>
          <p:cNvPr id="841" name="Title 5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Webový adresář</a:t>
            </a:r>
          </a:p>
        </p:txBody>
      </p:sp>
      <p:pic>
        <p:nvPicPr>
          <p:cNvPr id="8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9950" y="876300"/>
            <a:ext cx="2865368" cy="1943269"/>
          </a:xfrm>
          <a:prstGeom prst="rect">
            <a:avLst/>
          </a:prstGeom>
          <a:ln w="12700">
            <a:miter lim="400000"/>
          </a:ln>
        </p:spPr>
      </p:pic>
      <p:sp>
        <p:nvSpPr>
          <p:cNvPr id="843" name="Straight Arrow Connector 8"/>
          <p:cNvSpPr/>
          <p:nvPr/>
        </p:nvSpPr>
        <p:spPr>
          <a:xfrm flipH="1">
            <a:off x="5119255" y="464126"/>
            <a:ext cx="401782" cy="412175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844" name="Straight Arrow Connector 10"/>
          <p:cNvSpPr/>
          <p:nvPr/>
        </p:nvSpPr>
        <p:spPr>
          <a:xfrm flipV="1">
            <a:off x="5223164" y="2570017"/>
            <a:ext cx="1" cy="540328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845" name="Straight Arrow Connector 12"/>
          <p:cNvSpPr/>
          <p:nvPr/>
        </p:nvSpPr>
        <p:spPr>
          <a:xfrm flipH="1">
            <a:off x="5521035" y="2050472"/>
            <a:ext cx="983674" cy="1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846" name="Straight Arrow Connector 16"/>
          <p:cNvSpPr/>
          <p:nvPr/>
        </p:nvSpPr>
        <p:spPr>
          <a:xfrm flipH="1">
            <a:off x="5638799" y="1510145"/>
            <a:ext cx="498476" cy="124691"/>
          </a:xfrm>
          <a:prstGeom prst="line">
            <a:avLst/>
          </a:prstGeom>
          <a:ln>
            <a:solidFill>
              <a:srgbClr val="E10000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847" name="TextBox 17"/>
          <p:cNvSpPr txBox="1"/>
          <p:nvPr/>
        </p:nvSpPr>
        <p:spPr>
          <a:xfrm>
            <a:off x="5521035" y="360218"/>
            <a:ext cx="149927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Hlavní adresář</a:t>
            </a:r>
          </a:p>
        </p:txBody>
      </p:sp>
      <p:sp>
        <p:nvSpPr>
          <p:cNvPr id="848" name="TextBox 18"/>
          <p:cNvSpPr txBox="1"/>
          <p:nvPr/>
        </p:nvSpPr>
        <p:spPr>
          <a:xfrm>
            <a:off x="4973782" y="3241963"/>
            <a:ext cx="142314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Hlavní soubor</a:t>
            </a:r>
          </a:p>
        </p:txBody>
      </p:sp>
      <p:sp>
        <p:nvSpPr>
          <p:cNvPr id="849" name="TextBox 19"/>
          <p:cNvSpPr txBox="1"/>
          <p:nvPr/>
        </p:nvSpPr>
        <p:spPr>
          <a:xfrm>
            <a:off x="6629400" y="2050472"/>
            <a:ext cx="163879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Adresář se styly</a:t>
            </a:r>
          </a:p>
        </p:txBody>
      </p:sp>
      <p:sp>
        <p:nvSpPr>
          <p:cNvPr id="850" name="TextBox 20"/>
          <p:cNvSpPr txBox="1"/>
          <p:nvPr/>
        </p:nvSpPr>
        <p:spPr>
          <a:xfrm>
            <a:off x="6220402" y="1274618"/>
            <a:ext cx="86381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Obrázky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53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54" name="Text Placeholder 4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HyperText Markup Language</a:t>
            </a:r>
          </a:p>
          <a:p>
            <a:pPr/>
            <a:r>
              <a:t>Značkovací jazyk pro tvorbu webových stránek</a:t>
            </a:r>
          </a:p>
          <a:p>
            <a:pPr/>
            <a:r>
              <a:t>Pomáhá nám vytvořit strukturu stránky, která obsahuje například:</a:t>
            </a:r>
          </a:p>
          <a:p>
            <a:pPr lvl="1" marL="338138" indent="-138112">
              <a:buChar char="•"/>
            </a:pPr>
            <a:r>
              <a:t>Nadpisy</a:t>
            </a:r>
          </a:p>
          <a:p>
            <a:pPr lvl="1" marL="338138" indent="-138112">
              <a:buChar char="•"/>
            </a:pPr>
            <a:r>
              <a:t>Seznamy</a:t>
            </a:r>
          </a:p>
          <a:p>
            <a:pPr lvl="1" marL="338138" indent="-138112">
              <a:buChar char="•"/>
            </a:pPr>
            <a:r>
              <a:t>Odstavce</a:t>
            </a:r>
          </a:p>
          <a:p>
            <a:pPr lvl="1" marL="338138" indent="-138112">
              <a:buChar char="•"/>
            </a:pPr>
            <a:r>
              <a:t>Odkazy</a:t>
            </a:r>
          </a:p>
        </p:txBody>
      </p:sp>
      <p:sp>
        <p:nvSpPr>
          <p:cNvPr id="855" name="Title 5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Co a k čemu je HTML?</a:t>
            </a:r>
          </a:p>
        </p:txBody>
      </p:sp>
      <p:sp>
        <p:nvSpPr>
          <p:cNvPr id="856" name="NAVIGACE"/>
          <p:cNvSpPr/>
          <p:nvPr/>
        </p:nvSpPr>
        <p:spPr>
          <a:xfrm>
            <a:off x="4958748" y="514062"/>
            <a:ext cx="3866001" cy="370601"/>
          </a:xfrm>
          <a:prstGeom prst="rect">
            <a:avLst/>
          </a:prstGeom>
          <a:gradFill>
            <a:gsLst>
              <a:gs pos="0">
                <a:schemeClr val="accent4">
                  <a:hueOff val="-808906"/>
                  <a:lumOff val="38495"/>
                </a:schemeClr>
              </a:gs>
              <a:gs pos="35000">
                <a:srgbClr val="FFDEC8"/>
              </a:gs>
              <a:gs pos="100000">
                <a:schemeClr val="accent4">
                  <a:hueOff val="-920676"/>
                  <a:lumOff val="49796"/>
                </a:schemeClr>
              </a:gs>
            </a:gsLst>
            <a:lin ang="16200000"/>
          </a:gradFill>
          <a:ln>
            <a:solidFill>
              <a:srgbClr val="E694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 anchor="ctr"/>
          <a:lstStyle>
            <a:lvl1pPr algn="ctr"/>
          </a:lstStyle>
          <a:p>
            <a:pPr/>
            <a:r>
              <a:t>NAVIGACE</a:t>
            </a:r>
          </a:p>
        </p:txBody>
      </p:sp>
      <p:sp>
        <p:nvSpPr>
          <p:cNvPr id="857" name="SIDEBAR"/>
          <p:cNvSpPr/>
          <p:nvPr/>
        </p:nvSpPr>
        <p:spPr>
          <a:xfrm rot="16200000">
            <a:off x="3730256" y="2157813"/>
            <a:ext cx="3141288" cy="693095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 anchor="ctr"/>
          <a:lstStyle>
            <a:lvl1pPr algn="ctr" defTabSz="444500">
              <a:lnSpc>
                <a:spcPct val="90000"/>
              </a:lnSpc>
              <a:spcBef>
                <a:spcPts val="400"/>
              </a:spcBef>
              <a:defRPr>
                <a:solidFill>
                  <a:srgbClr val="34342B"/>
                </a:solidFill>
              </a:defRPr>
            </a:lvl1pPr>
          </a:lstStyle>
          <a:p>
            <a:pPr/>
            <a:r>
              <a:t>SIDEBAR</a:t>
            </a:r>
          </a:p>
        </p:txBody>
      </p:sp>
      <p:sp>
        <p:nvSpPr>
          <p:cNvPr id="858" name="HLAVNÍ OBSAH"/>
          <p:cNvSpPr/>
          <p:nvPr/>
        </p:nvSpPr>
        <p:spPr>
          <a:xfrm>
            <a:off x="5695958" y="941102"/>
            <a:ext cx="3118641" cy="3126517"/>
          </a:xfrm>
          <a:prstGeom prst="rect">
            <a:avLst/>
          </a:prstGeom>
          <a:gradFill>
            <a:gsLst>
              <a:gs pos="0">
                <a:srgbClr val="008295"/>
              </a:gs>
              <a:gs pos="80000">
                <a:srgbClr val="00AAC3"/>
              </a:gs>
              <a:gs pos="100000">
                <a:srgbClr val="00ABC4"/>
              </a:gs>
            </a:gsLst>
            <a:lin ang="16200000"/>
          </a:gradFill>
          <a:ln>
            <a:solidFill>
              <a:srgbClr val="00ACC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HLAVNÍ OBSAH</a:t>
            </a:r>
          </a:p>
        </p:txBody>
      </p:sp>
      <p:sp>
        <p:nvSpPr>
          <p:cNvPr id="859" name="ČLÁNEK 1"/>
          <p:cNvSpPr/>
          <p:nvPr/>
        </p:nvSpPr>
        <p:spPr>
          <a:xfrm>
            <a:off x="5902895" y="1405308"/>
            <a:ext cx="2704768" cy="1010572"/>
          </a:xfrm>
          <a:prstGeom prst="rect">
            <a:avLst/>
          </a:prstGeom>
          <a:gradFill>
            <a:gsLst>
              <a:gs pos="0">
                <a:schemeClr val="accent4">
                  <a:hueOff val="-808906"/>
                  <a:lumOff val="38495"/>
                </a:schemeClr>
              </a:gs>
              <a:gs pos="35000">
                <a:srgbClr val="FFDEC8"/>
              </a:gs>
              <a:gs pos="100000">
                <a:schemeClr val="accent4">
                  <a:hueOff val="-920676"/>
                  <a:lumOff val="49796"/>
                </a:schemeClr>
              </a:gs>
            </a:gsLst>
            <a:lin ang="16200000"/>
          </a:gradFill>
          <a:ln>
            <a:solidFill>
              <a:srgbClr val="E694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 anchor="ctr"/>
          <a:lstStyle>
            <a:lvl1pPr algn="ctr"/>
          </a:lstStyle>
          <a:p>
            <a:pPr/>
            <a:r>
              <a:t>ČLÁNEK 1</a:t>
            </a:r>
          </a:p>
        </p:txBody>
      </p:sp>
      <p:sp>
        <p:nvSpPr>
          <p:cNvPr id="860" name="ČLÁNEK 2"/>
          <p:cNvSpPr/>
          <p:nvPr/>
        </p:nvSpPr>
        <p:spPr>
          <a:xfrm>
            <a:off x="5902895" y="2658691"/>
            <a:ext cx="2704768" cy="1010573"/>
          </a:xfrm>
          <a:prstGeom prst="rect">
            <a:avLst/>
          </a:prstGeom>
          <a:gradFill>
            <a:gsLst>
              <a:gs pos="0">
                <a:schemeClr val="accent4">
                  <a:hueOff val="-808906"/>
                  <a:lumOff val="38495"/>
                </a:schemeClr>
              </a:gs>
              <a:gs pos="35000">
                <a:srgbClr val="FFDEC8"/>
              </a:gs>
              <a:gs pos="100000">
                <a:schemeClr val="accent4">
                  <a:hueOff val="-920676"/>
                  <a:lumOff val="49796"/>
                </a:schemeClr>
              </a:gs>
            </a:gsLst>
            <a:lin ang="16200000"/>
          </a:gradFill>
          <a:ln>
            <a:solidFill>
              <a:srgbClr val="E694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 anchor="ctr"/>
          <a:lstStyle>
            <a:lvl1pPr algn="ctr"/>
          </a:lstStyle>
          <a:p>
            <a:pPr/>
            <a:r>
              <a:t>ČLÁNEK 2</a:t>
            </a:r>
          </a:p>
        </p:txBody>
      </p:sp>
      <p:sp>
        <p:nvSpPr>
          <p:cNvPr id="861" name="PATIČKA"/>
          <p:cNvSpPr/>
          <p:nvPr/>
        </p:nvSpPr>
        <p:spPr>
          <a:xfrm>
            <a:off x="4958748" y="4124511"/>
            <a:ext cx="3866001" cy="370601"/>
          </a:xfrm>
          <a:prstGeom prst="rect">
            <a:avLst/>
          </a:prstGeom>
          <a:gradFill>
            <a:gsLst>
              <a:gs pos="0">
                <a:schemeClr val="accent4">
                  <a:hueOff val="-808906"/>
                  <a:lumOff val="38495"/>
                </a:schemeClr>
              </a:gs>
              <a:gs pos="35000">
                <a:srgbClr val="FFDEC8"/>
              </a:gs>
              <a:gs pos="100000">
                <a:schemeClr val="accent4">
                  <a:hueOff val="-920676"/>
                  <a:lumOff val="49796"/>
                </a:schemeClr>
              </a:gs>
            </a:gsLst>
            <a:lin ang="16200000"/>
          </a:gradFill>
          <a:ln>
            <a:solidFill>
              <a:srgbClr val="E694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" tIns="6350" rIns="6350" bIns="6350" anchor="ctr"/>
          <a:lstStyle>
            <a:lvl1pPr algn="ctr"/>
          </a:lstStyle>
          <a:p>
            <a:pPr/>
            <a:r>
              <a:t>PATIČKA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64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65" name="Text Placeholder 4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Otevřete Visual studio code</a:t>
            </a:r>
          </a:p>
          <a:p>
            <a:pPr/>
            <a:r>
              <a:t>Otevřete si složku html (najdete ji ve složce sandbox)</a:t>
            </a:r>
          </a:p>
          <a:p>
            <a:pPr lvl="1" marL="347663" indent="-147637">
              <a:spcBef>
                <a:spcPts val="300"/>
              </a:spcBef>
              <a:buFont typeface="Calibri"/>
              <a:defRPr sz="1400">
                <a:solidFill>
                  <a:srgbClr val="5E2750"/>
                </a:solidFill>
              </a:defRPr>
            </a:pPr>
            <a:r>
              <a:t>File -&gt; Open Folder</a:t>
            </a:r>
          </a:p>
          <a:p>
            <a:pPr/>
            <a:r>
              <a:t>Otevřete si soubor </a:t>
            </a:r>
            <a:r>
              <a:rPr>
                <a:solidFill>
                  <a:schemeClr val="accent1"/>
                </a:solidFill>
              </a:rPr>
              <a:t>index.html</a:t>
            </a:r>
          </a:p>
          <a:p>
            <a:pPr lvl="1" marL="0" indent="228600">
              <a:spcBef>
                <a:spcPts val="300"/>
              </a:spcBef>
              <a:buClrTx/>
              <a:buSzTx/>
              <a:buFontTx/>
              <a:buNone/>
              <a:defRPr sz="1400">
                <a:solidFill>
                  <a:srgbClr val="5E2750"/>
                </a:solidFill>
              </a:defRPr>
            </a:pPr>
          </a:p>
          <a:p>
            <a:pPr/>
            <a:r>
              <a:t>Soubory s koncovkou .html jsou HTML soubory</a:t>
            </a:r>
          </a:p>
          <a:p>
            <a:pPr/>
            <a:r>
              <a:t>Základní struktura souboru je značka &lt;html&gt;, která obaluje prvky &lt;head&gt; a &lt;body&gt;</a:t>
            </a:r>
          </a:p>
        </p:txBody>
      </p:sp>
      <p:sp>
        <p:nvSpPr>
          <p:cNvPr id="866" name="Title 5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Začínáme</a:t>
            </a:r>
          </a:p>
        </p:txBody>
      </p:sp>
      <p:pic>
        <p:nvPicPr>
          <p:cNvPr id="867" name="Chart Placeholder 6" descr="Chart Placeholder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29185" y="929905"/>
            <a:ext cx="3874599" cy="2627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8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61311" y="786946"/>
            <a:ext cx="444499" cy="444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71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72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Index.html struktura</a:t>
            </a:r>
          </a:p>
        </p:txBody>
      </p:sp>
      <p:pic>
        <p:nvPicPr>
          <p:cNvPr id="87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8592" y="539717"/>
            <a:ext cx="8909483" cy="3953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76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77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V prvku &lt;head&gt; se nachází: </a:t>
            </a:r>
          </a:p>
        </p:txBody>
      </p:sp>
      <p:pic>
        <p:nvPicPr>
          <p:cNvPr id="878" name="Snímek obrazovky 2022-07-24 v 22.51.05.png" descr="Snímek obrazovky 2022-07-24 v 22.51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8894" y="669626"/>
            <a:ext cx="8251657" cy="38042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83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884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HTML element = TAG</a:t>
            </a:r>
          </a:p>
        </p:txBody>
      </p:sp>
      <p:grpSp>
        <p:nvGrpSpPr>
          <p:cNvPr id="890" name="Seskupit"/>
          <p:cNvGrpSpPr/>
          <p:nvPr/>
        </p:nvGrpSpPr>
        <p:grpSpPr>
          <a:xfrm>
            <a:off x="329814" y="1876652"/>
            <a:ext cx="8484373" cy="640051"/>
            <a:chOff x="0" y="0"/>
            <a:chExt cx="8484372" cy="640049"/>
          </a:xfrm>
        </p:grpSpPr>
        <p:sp>
          <p:nvSpPr>
            <p:cNvPr id="885" name="Google Shape;476;p82"/>
            <p:cNvSpPr txBox="1"/>
            <p:nvPr/>
          </p:nvSpPr>
          <p:spPr>
            <a:xfrm>
              <a:off x="0" y="0"/>
              <a:ext cx="753434" cy="640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3000">
                  <a:solidFill>
                    <a:srgbClr val="CC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&lt;p</a:t>
              </a:r>
            </a:p>
          </p:txBody>
        </p:sp>
        <p:sp>
          <p:nvSpPr>
            <p:cNvPr id="886" name="Google Shape;477;p82"/>
            <p:cNvSpPr txBox="1"/>
            <p:nvPr/>
          </p:nvSpPr>
          <p:spPr>
            <a:xfrm>
              <a:off x="606179" y="44449"/>
              <a:ext cx="2222721" cy="551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defRPr sz="2400"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/>
              <a:r>
                <a:t>class=“details"</a:t>
              </a:r>
            </a:p>
          </p:txBody>
        </p:sp>
        <p:sp>
          <p:nvSpPr>
            <p:cNvPr id="887" name="Google Shape;483;p82"/>
            <p:cNvSpPr txBox="1"/>
            <p:nvPr/>
          </p:nvSpPr>
          <p:spPr>
            <a:xfrm>
              <a:off x="7364142" y="0"/>
              <a:ext cx="1120231" cy="640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3000">
                  <a:solidFill>
                    <a:srgbClr val="CC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&lt;/p&gt;</a:t>
              </a:r>
            </a:p>
          </p:txBody>
        </p:sp>
        <p:sp>
          <p:nvSpPr>
            <p:cNvPr id="888" name="Google Shape;476;p82"/>
            <p:cNvSpPr txBox="1"/>
            <p:nvPr/>
          </p:nvSpPr>
          <p:spPr>
            <a:xfrm>
              <a:off x="2623169" y="0"/>
              <a:ext cx="753435" cy="640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3000">
                  <a:solidFill>
                    <a:srgbClr val="CC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&gt;</a:t>
              </a:r>
            </a:p>
          </p:txBody>
        </p:sp>
        <p:sp>
          <p:nvSpPr>
            <p:cNvPr id="889" name="Google Shape;477;p82"/>
            <p:cNvSpPr txBox="1"/>
            <p:nvPr/>
          </p:nvSpPr>
          <p:spPr>
            <a:xfrm>
              <a:off x="2983612" y="44449"/>
              <a:ext cx="4507408" cy="551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defRPr sz="2400"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/>
              <a:r>
                <a:t>Toto je kus textu na mém webu.</a:t>
              </a:r>
            </a:p>
          </p:txBody>
        </p:sp>
      </p:grpSp>
      <p:sp>
        <p:nvSpPr>
          <p:cNvPr id="901" name="Spojnice"/>
          <p:cNvSpPr/>
          <p:nvPr/>
        </p:nvSpPr>
        <p:spPr>
          <a:xfrm>
            <a:off x="489041" y="1670524"/>
            <a:ext cx="2656133" cy="323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fill="norm" stroke="1" extrusionOk="0">
                <a:moveTo>
                  <a:pt x="0" y="16202"/>
                </a:moveTo>
                <a:cubicBezTo>
                  <a:pt x="7787" y="-5148"/>
                  <a:pt x="14987" y="-5398"/>
                  <a:pt x="21600" y="15453"/>
                </a:cubicBezTo>
              </a:path>
            </a:pathLst>
          </a:custGeom>
          <a:ln w="25400">
            <a:solidFill>
              <a:schemeClr val="accent6"/>
            </a:solidFill>
          </a:ln>
        </p:spPr>
        <p:txBody>
          <a:bodyPr/>
          <a:lstStyle/>
          <a:p>
            <a:pPr/>
          </a:p>
        </p:txBody>
      </p:sp>
      <p:sp>
        <p:nvSpPr>
          <p:cNvPr id="892" name="Otevírací značka / tag"/>
          <p:cNvSpPr txBox="1"/>
          <p:nvPr/>
        </p:nvSpPr>
        <p:spPr>
          <a:xfrm>
            <a:off x="691195" y="1125940"/>
            <a:ext cx="225244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6CD45"/>
                </a:solidFill>
              </a:defRPr>
            </a:lvl1pPr>
          </a:lstStyle>
          <a:p>
            <a:pPr/>
            <a:r>
              <a:t>Otevírací značka / tag</a:t>
            </a:r>
          </a:p>
        </p:txBody>
      </p:sp>
      <p:sp>
        <p:nvSpPr>
          <p:cNvPr id="902" name="Spojnice"/>
          <p:cNvSpPr/>
          <p:nvPr/>
        </p:nvSpPr>
        <p:spPr>
          <a:xfrm>
            <a:off x="7860465" y="1625151"/>
            <a:ext cx="726958" cy="38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3" fill="norm" stroke="1" extrusionOk="0">
                <a:moveTo>
                  <a:pt x="0" y="15284"/>
                </a:moveTo>
                <a:cubicBezTo>
                  <a:pt x="8030" y="-5397"/>
                  <a:pt x="15230" y="-5091"/>
                  <a:pt x="21600" y="16203"/>
                </a:cubicBezTo>
              </a:path>
            </a:pathLst>
          </a:custGeom>
          <a:ln w="25400">
            <a:solidFill>
              <a:schemeClr val="accent6"/>
            </a:solidFill>
          </a:ln>
        </p:spPr>
        <p:txBody>
          <a:bodyPr/>
          <a:lstStyle/>
          <a:p>
            <a:pPr/>
          </a:p>
        </p:txBody>
      </p:sp>
      <p:sp>
        <p:nvSpPr>
          <p:cNvPr id="894" name="Zavírací značka / tag"/>
          <p:cNvSpPr txBox="1"/>
          <p:nvPr/>
        </p:nvSpPr>
        <p:spPr>
          <a:xfrm>
            <a:off x="6677080" y="1125940"/>
            <a:ext cx="225244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6CD45"/>
                </a:solidFill>
              </a:defRPr>
            </a:lvl1pPr>
          </a:lstStyle>
          <a:p>
            <a:pPr/>
            <a:r>
              <a:t>Zavírací značka / tag</a:t>
            </a:r>
          </a:p>
        </p:txBody>
      </p:sp>
      <p:sp>
        <p:nvSpPr>
          <p:cNvPr id="903" name="Spojnice"/>
          <p:cNvSpPr/>
          <p:nvPr/>
        </p:nvSpPr>
        <p:spPr>
          <a:xfrm>
            <a:off x="1181309" y="2524050"/>
            <a:ext cx="1272954" cy="1712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57" fill="norm" stroke="1" extrusionOk="0">
                <a:moveTo>
                  <a:pt x="21600" y="3615"/>
                </a:moveTo>
                <a:cubicBezTo>
                  <a:pt x="13982" y="21600"/>
                  <a:pt x="6782" y="20395"/>
                  <a:pt x="0" y="0"/>
                </a:cubicBezTo>
              </a:path>
            </a:pathLst>
          </a:custGeom>
          <a:ln w="25400">
            <a:solidFill>
              <a:schemeClr val="accent5"/>
            </a:solidFill>
          </a:ln>
        </p:spPr>
        <p:txBody>
          <a:bodyPr/>
          <a:lstStyle/>
          <a:p>
            <a:pPr/>
          </a:p>
        </p:txBody>
      </p:sp>
      <p:sp>
        <p:nvSpPr>
          <p:cNvPr id="896" name="Atribut (definice=hodnota)"/>
          <p:cNvSpPr txBox="1"/>
          <p:nvPr/>
        </p:nvSpPr>
        <p:spPr>
          <a:xfrm>
            <a:off x="1141644" y="2740420"/>
            <a:ext cx="278433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4EADC7"/>
                </a:solidFill>
              </a:defRPr>
            </a:lvl1pPr>
          </a:lstStyle>
          <a:p>
            <a:pPr/>
            <a:r>
              <a:t>Atribut (definice=hodnota)</a:t>
            </a:r>
          </a:p>
        </p:txBody>
      </p:sp>
      <p:sp>
        <p:nvSpPr>
          <p:cNvPr id="904" name="Spojnice"/>
          <p:cNvSpPr/>
          <p:nvPr/>
        </p:nvSpPr>
        <p:spPr>
          <a:xfrm>
            <a:off x="3510140" y="2580168"/>
            <a:ext cx="4107365" cy="320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3" fill="norm" stroke="1" extrusionOk="0">
                <a:moveTo>
                  <a:pt x="21600" y="0"/>
                </a:moveTo>
                <a:cubicBezTo>
                  <a:pt x="14256" y="21319"/>
                  <a:pt x="7056" y="21600"/>
                  <a:pt x="0" y="843"/>
                </a:cubicBezTo>
              </a:path>
            </a:pathLst>
          </a:custGeom>
          <a:ln w="2540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898" name="Obsah"/>
          <p:cNvSpPr txBox="1"/>
          <p:nvPr/>
        </p:nvSpPr>
        <p:spPr>
          <a:xfrm>
            <a:off x="5188939" y="2988015"/>
            <a:ext cx="74972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90339B"/>
                </a:solidFill>
              </a:defRPr>
            </a:lvl1pPr>
          </a:lstStyle>
          <a:p>
            <a:pPr/>
            <a:r>
              <a:t>Obsah</a:t>
            </a:r>
          </a:p>
        </p:txBody>
      </p:sp>
      <p:sp>
        <p:nvSpPr>
          <p:cNvPr id="905" name="Spojnice"/>
          <p:cNvSpPr/>
          <p:nvPr/>
        </p:nvSpPr>
        <p:spPr>
          <a:xfrm>
            <a:off x="404002" y="2626847"/>
            <a:ext cx="8270746" cy="1497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fill="norm" stroke="1" extrusionOk="0">
                <a:moveTo>
                  <a:pt x="21600" y="0"/>
                </a:moveTo>
                <a:cubicBezTo>
                  <a:pt x="14617" y="21464"/>
                  <a:pt x="7417" y="21600"/>
                  <a:pt x="0" y="409"/>
                </a:cubicBezTo>
              </a:path>
            </a:pathLst>
          </a:custGeom>
          <a:ln w="25400">
            <a:solidFill>
              <a:schemeClr val="accent1"/>
            </a:solidFill>
          </a:ln>
        </p:spPr>
        <p:txBody>
          <a:bodyPr/>
          <a:lstStyle/>
          <a:p>
            <a:pPr/>
          </a:p>
        </p:txBody>
      </p:sp>
      <p:sp>
        <p:nvSpPr>
          <p:cNvPr id="900" name="Prvek / element"/>
          <p:cNvSpPr txBox="1"/>
          <p:nvPr/>
        </p:nvSpPr>
        <p:spPr>
          <a:xfrm>
            <a:off x="3743930" y="4237116"/>
            <a:ext cx="165614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D32D1F"/>
                </a:solidFill>
              </a:defRPr>
            </a:lvl1pPr>
          </a:lstStyle>
          <a:p>
            <a:pPr/>
            <a:r>
              <a:t>Prvek / element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10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11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Tagy / elementy</a:t>
            </a:r>
          </a:p>
        </p:txBody>
      </p:sp>
      <p:sp>
        <p:nvSpPr>
          <p:cNvPr id="912" name="Většina elementů jsou párové elementy…"/>
          <p:cNvSpPr txBox="1"/>
          <p:nvPr>
            <p:ph type="body" idx="4294967295"/>
          </p:nvPr>
        </p:nvSpPr>
        <p:spPr>
          <a:xfrm>
            <a:off x="250825" y="873125"/>
            <a:ext cx="7496471" cy="36036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Většina elementů jsou </a:t>
            </a:r>
            <a:r>
              <a:rPr>
                <a:solidFill>
                  <a:srgbClr val="D32D1F"/>
                </a:solidFill>
              </a:rPr>
              <a:t>párové</a:t>
            </a:r>
            <a:r>
              <a:t> elementy</a:t>
            </a:r>
          </a:p>
          <a:p>
            <a:pPr lvl="2" marL="523876" indent="-138113">
              <a:buChar char="•"/>
            </a:pPr>
            <a:r>
              <a:t>Otevírací značka </a:t>
            </a:r>
            <a:r>
              <a:rPr>
                <a:solidFill>
                  <a:srgbClr val="D32D1F"/>
                </a:solidFill>
              </a:rPr>
              <a:t>&lt;tag&gt;</a:t>
            </a:r>
          </a:p>
          <a:p>
            <a:pPr lvl="2" marL="523876" indent="-138113">
              <a:lnSpc>
                <a:spcPct val="150000"/>
              </a:lnSpc>
              <a:buChar char="•"/>
            </a:pPr>
            <a:r>
              <a:t>Zavírací značka </a:t>
            </a:r>
            <a:r>
              <a:rPr>
                <a:solidFill>
                  <a:srgbClr val="D32D1F"/>
                </a:solidFill>
              </a:rPr>
              <a:t>&lt;/tag&gt;</a:t>
            </a:r>
          </a:p>
          <a:p>
            <a:pPr/>
            <a:r>
              <a:t>Existují i </a:t>
            </a:r>
            <a:r>
              <a:rPr>
                <a:solidFill>
                  <a:srgbClr val="D32D1F"/>
                </a:solidFill>
              </a:rPr>
              <a:t>nepárové</a:t>
            </a:r>
            <a:r>
              <a:t> elementy (self-closing tags)</a:t>
            </a:r>
          </a:p>
          <a:p>
            <a:pPr lvl="2" marL="523876" indent="-138113">
              <a:buChar char="•"/>
            </a:pPr>
            <a:r>
              <a:t>Mají pouze atributy, nemají obsah</a:t>
            </a:r>
          </a:p>
          <a:p>
            <a:pPr lvl="2" marL="523876" indent="-138113">
              <a:lnSpc>
                <a:spcPct val="150000"/>
              </a:lnSpc>
              <a:buChar char="•"/>
            </a:pPr>
            <a:r>
              <a:t>Např. </a:t>
            </a:r>
            <a:r>
              <a:rPr>
                <a:solidFill>
                  <a:srgbClr val="D32D1F"/>
                </a:solidFill>
              </a:rPr>
              <a:t>&lt;img /&gt;</a:t>
            </a:r>
            <a:r>
              <a:t>, </a:t>
            </a:r>
            <a:r>
              <a:rPr>
                <a:solidFill>
                  <a:srgbClr val="D32D1F"/>
                </a:solidFill>
              </a:rPr>
              <a:t>&lt;br /&gt;</a:t>
            </a:r>
          </a:p>
          <a:p>
            <a:pPr/>
            <a:r>
              <a:t>Obsahem prvku může být i jiný prvek</a:t>
            </a:r>
          </a:p>
          <a:p>
            <a:pPr lvl="2" marL="523876" indent="-138113">
              <a:buChar char="•"/>
            </a:pPr>
            <a:r>
              <a:t>Obalový prvek se nazývá rodič</a:t>
            </a:r>
          </a:p>
          <a:p>
            <a:pPr lvl="2" marL="523876" indent="-138113">
              <a:buChar char="•"/>
            </a:pPr>
            <a:r>
              <a:t>Prvek uvnitř se nazývá potomek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Slide Number Placeholder 1"/>
          <p:cNvSpPr txBox="1"/>
          <p:nvPr>
            <p:ph type="sldNum" sz="quarter" idx="2"/>
          </p:nvPr>
        </p:nvSpPr>
        <p:spPr>
          <a:xfrm>
            <a:off x="4508500" y="482502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15" name="Date Placeholder 2"/>
          <p:cNvSpPr txBox="1"/>
          <p:nvPr/>
        </p:nvSpPr>
        <p:spPr>
          <a:xfrm>
            <a:off x="6137275" y="4823987"/>
            <a:ext cx="2133600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/>
            </a:lvl1pPr>
          </a:lstStyle>
          <a:p>
            <a:pPr/>
            <a:r>
              <a:t>25 July 2022</a:t>
            </a:r>
          </a:p>
        </p:txBody>
      </p:sp>
      <p:sp>
        <p:nvSpPr>
          <p:cNvPr id="916" name="Title 3"/>
          <p:cNvSpPr txBox="1"/>
          <p:nvPr>
            <p:ph type="title"/>
          </p:nvPr>
        </p:nvSpPr>
        <p:spPr>
          <a:xfrm>
            <a:off x="250824" y="205978"/>
            <a:ext cx="8635528" cy="667479"/>
          </a:xfrm>
          <a:prstGeom prst="rect">
            <a:avLst/>
          </a:prstGeom>
        </p:spPr>
        <p:txBody>
          <a:bodyPr/>
          <a:lstStyle/>
          <a:p>
            <a:pPr/>
            <a:r>
              <a:t>Tag – Nadpisy (header)</a:t>
            </a:r>
          </a:p>
        </p:txBody>
      </p:sp>
      <p:pic>
        <p:nvPicPr>
          <p:cNvPr id="91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2507" y="873456"/>
            <a:ext cx="2857749" cy="2499579"/>
          </a:xfrm>
          <a:prstGeom prst="rect">
            <a:avLst/>
          </a:prstGeom>
          <a:ln w="12700">
            <a:miter lim="400000"/>
          </a:ln>
        </p:spPr>
      </p:pic>
      <p:pic>
        <p:nvPicPr>
          <p:cNvPr id="918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6907" y="873456"/>
            <a:ext cx="4313654" cy="24995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Vodafone">
  <a:themeElements>
    <a:clrScheme name="Vodafo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0000FF"/>
      </a:hlink>
      <a:folHlink>
        <a:srgbClr val="FF00FF"/>
      </a:folHlink>
    </a:clrScheme>
    <a:fontScheme name="Vodafone">
      <a:majorFont>
        <a:latin typeface="Helvetica"/>
        <a:ea typeface="Helvetica"/>
        <a:cs typeface="Helvetica"/>
      </a:majorFont>
      <a:minorFont>
        <a:latin typeface="Vodafone Rg"/>
        <a:ea typeface="Vodafone Rg"/>
        <a:cs typeface="Vodafone Rg"/>
      </a:minorFont>
    </a:fontScheme>
    <a:fmtScheme name="Vodafo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6350" tIns="6350" rIns="6350" bIns="635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odafone Rg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odafone Rg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odafone">
  <a:themeElements>
    <a:clrScheme name="Vodafo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0000FF"/>
      </a:hlink>
      <a:folHlink>
        <a:srgbClr val="FF00FF"/>
      </a:folHlink>
    </a:clrScheme>
    <a:fontScheme name="Vodafone">
      <a:majorFont>
        <a:latin typeface="Helvetica"/>
        <a:ea typeface="Helvetica"/>
        <a:cs typeface="Helvetica"/>
      </a:majorFont>
      <a:minorFont>
        <a:latin typeface="Vodafone Rg"/>
        <a:ea typeface="Vodafone Rg"/>
        <a:cs typeface="Vodafone Rg"/>
      </a:minorFont>
    </a:fontScheme>
    <a:fmtScheme name="Vodafo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6350" tIns="6350" rIns="6350" bIns="635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odafone Rg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odafone Rg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